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1" r:id="rId5"/>
    <p:sldId id="262" r:id="rId6"/>
    <p:sldId id="263" r:id="rId7"/>
    <p:sldId id="264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28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57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127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56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629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27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371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665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986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6878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83086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717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5307267-E5F3-41B3-9AC2-610147D1B886}" type="datetimeFigureOut">
              <a:rPr lang="zh-HK" altLang="en-US" smtClean="0"/>
              <a:t>14/5/2019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4099F6D-5CC5-4061-ABE7-F4381E65BC6B}" type="slidenum">
              <a:rPr lang="zh-HK" altLang="en-US" smtClean="0"/>
              <a:t>‹#›</a:t>
            </a:fld>
            <a:endParaRPr lang="zh-HK" alt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91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76971" y="1395384"/>
            <a:ext cx="4447310" cy="239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余德淳博士：</a:t>
            </a:r>
            <a:endParaRPr lang="en-US" altLang="zh-TW" sz="54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TW" altLang="en-US" sz="54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做友師的經驗</a:t>
            </a:r>
            <a:endParaRPr lang="zh-HK" altLang="en-US" sz="5400" b="1" dirty="0">
              <a:solidFill>
                <a:srgbClr val="FFFF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7" name="TextBox 6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879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982" y="2560481"/>
            <a:ext cx="120950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</a:t>
            </a:r>
            <a:r>
              <a:rPr lang="zh-TW" alt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「我所禱告的，就是要你們的愛心</a:t>
            </a:r>
            <a:br>
              <a:rPr lang="en-US" altLang="zh-TW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在知識和各樣見識上多而又多」</a:t>
            </a:r>
          </a:p>
          <a:p>
            <a:pPr algn="ctr"/>
            <a:r>
              <a:rPr lang="zh-TW" alt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TW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《</a:t>
            </a:r>
            <a:r>
              <a:rPr lang="zh-TW" alt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聖經</a:t>
            </a:r>
            <a:r>
              <a:rPr lang="zh-TW" alt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</a:t>
            </a:r>
            <a:r>
              <a:rPr lang="zh-TW" alt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腓立比書</a:t>
            </a:r>
            <a:r>
              <a:rPr lang="en-US" altLang="zh-TW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》1</a:t>
            </a:r>
            <a:r>
              <a:rPr lang="zh-TW" alt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章</a:t>
            </a:r>
            <a:r>
              <a:rPr lang="en-US" altLang="zh-TW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9</a:t>
            </a:r>
            <a:r>
              <a:rPr lang="zh-TW" altLang="en-US" sz="48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節 ）</a:t>
            </a:r>
            <a:endParaRPr lang="zh-HK" altLang="en-US" sz="48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361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5832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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「烏龍錯漏可以化成堅毅力量」</a:t>
            </a:r>
            <a:endParaRPr lang="zh-HK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7" name="TextBox 6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386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0" y="305832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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為人犧牲只有愛心才能解釋」</a:t>
            </a:r>
            <a:endParaRPr lang="zh-HK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005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5832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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憤怒和羞愧可以激發上進心」</a:t>
            </a:r>
            <a:endParaRPr lang="zh-HK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35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5832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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內在自由應該由自己去追求」</a:t>
            </a:r>
            <a:endParaRPr lang="zh-HK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484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5832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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知道人生有限才會作出選擇」</a:t>
            </a:r>
            <a:endParaRPr lang="zh-HK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319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5832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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擔憂和恐懼是對真相不了解」</a:t>
            </a:r>
            <a:endParaRPr lang="zh-HK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739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05832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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海外登台更快擴展團隊雄心」</a:t>
            </a:r>
            <a:endParaRPr lang="zh-HK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6470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5394960"/>
            <a:ext cx="12192000" cy="1463040"/>
            <a:chOff x="0" y="5394960"/>
            <a:chExt cx="12192000" cy="1463040"/>
          </a:xfrm>
        </p:grpSpPr>
        <p:sp>
          <p:nvSpPr>
            <p:cNvPr id="12" name="TextBox 11"/>
            <p:cNvSpPr txBox="1"/>
            <p:nvPr/>
          </p:nvSpPr>
          <p:spPr>
            <a:xfrm>
              <a:off x="0" y="5394960"/>
              <a:ext cx="12192000" cy="1463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zh-HK" alt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51366" y="5518436"/>
              <a:ext cx="4561679" cy="1216088"/>
              <a:chOff x="4360648" y="5701097"/>
              <a:chExt cx="4561679" cy="115690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0648" y="5701097"/>
                <a:ext cx="1735352" cy="1156902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096000" y="6137564"/>
                <a:ext cx="28263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imHei" panose="02010609060101010101" pitchFamily="49" charset="-122"/>
                    <a:ea typeface="SimHei" panose="02010609060101010101" pitchFamily="49" charset="-122"/>
                  </a:rPr>
                  <a:t>教關友師發展日</a:t>
                </a:r>
                <a:endParaRPr lang="zh-HK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Hei" panose="02010609060101010101" pitchFamily="49" charset="-122"/>
                  <a:ea typeface="SimHei" panose="02010609060101010101" pitchFamily="49" charset="-122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303881" y="1154378"/>
            <a:ext cx="10292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5000" b="1" dirty="0">
                <a:latin typeface="SimHei" panose="02010609060101010101" pitchFamily="49" charset="-122"/>
                <a:ea typeface="SimHei" panose="02010609060101010101" pitchFamily="49" charset="-122"/>
              </a:rPr>
              <a:t>余德淳博士：做友師的經驗</a:t>
            </a:r>
            <a:endParaRPr lang="zh-HK" altLang="en-US" sz="50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58326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6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  <a:sym typeface="Wingdings 2" panose="05020102010507070707" pitchFamily="18" charset="2"/>
              </a:rPr>
              <a:t>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「</a:t>
            </a:r>
            <a:r>
              <a:rPr lang="zh-TW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恐懼使我們避免更不幸的事」</a:t>
            </a:r>
            <a:endParaRPr lang="zh-HK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552909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37</TotalTime>
  <Words>327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SimHei</vt:lpstr>
      <vt:lpstr>新細明體</vt:lpstr>
      <vt:lpstr>Calibri</vt:lpstr>
      <vt:lpstr>Century Schoolbook</vt:lpstr>
      <vt:lpstr>Corbel</vt:lpstr>
      <vt:lpstr>Wingdings 2</vt:lpstr>
      <vt:lpstr>Feathered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Wong</dc:creator>
  <cp:lastModifiedBy>Alexandra Wong</cp:lastModifiedBy>
  <cp:revision>27</cp:revision>
  <dcterms:created xsi:type="dcterms:W3CDTF">2019-05-13T17:13:20Z</dcterms:created>
  <dcterms:modified xsi:type="dcterms:W3CDTF">2019-05-13T18:19:58Z</dcterms:modified>
</cp:coreProperties>
</file>