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58" d="100"/>
          <a:sy n="58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36B35B-AF0B-47F0-9E90-65BEA7ED35AB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zh-HK" altLang="en-US"/>
        </a:p>
      </dgm:t>
    </dgm:pt>
    <dgm:pt modelId="{BCFA0FDC-67BE-4BD3-BE88-86EDE55E6441}">
      <dgm:prSet phldrT="[文字]"/>
      <dgm:spPr/>
      <dgm:t>
        <a:bodyPr/>
        <a:lstStyle/>
        <a:p>
          <a:r>
            <a:rPr lang="zh-TW" altLang="en-US" dirty="0" smtClean="0"/>
            <a:t>與友員建立同行關係</a:t>
          </a:r>
          <a:endParaRPr lang="zh-HK" altLang="en-US" dirty="0"/>
        </a:p>
      </dgm:t>
    </dgm:pt>
    <dgm:pt modelId="{6CBEE1AD-C7EA-4A48-A0E7-55D5F76FF860}" type="parTrans" cxnId="{EDFFDE1C-E387-4E72-90A6-3B91FCB9E7AA}">
      <dgm:prSet/>
      <dgm:spPr/>
      <dgm:t>
        <a:bodyPr/>
        <a:lstStyle/>
        <a:p>
          <a:endParaRPr lang="zh-HK" altLang="en-US"/>
        </a:p>
      </dgm:t>
    </dgm:pt>
    <dgm:pt modelId="{17D67BFB-D84F-45A1-89B5-C7F888CCEAAD}" type="sibTrans" cxnId="{EDFFDE1C-E387-4E72-90A6-3B91FCB9E7AA}">
      <dgm:prSet/>
      <dgm:spPr/>
      <dgm:t>
        <a:bodyPr/>
        <a:lstStyle/>
        <a:p>
          <a:endParaRPr lang="zh-HK" altLang="en-US"/>
        </a:p>
      </dgm:t>
    </dgm:pt>
    <dgm:pt modelId="{CE3939C2-B227-4234-8A92-461C132E8092}">
      <dgm:prSet/>
      <dgm:spPr/>
      <dgm:t>
        <a:bodyPr/>
        <a:lstStyle/>
        <a:p>
          <a:r>
            <a:rPr lang="zh-HK" altLang="en-US" smtClean="0"/>
            <a:t>解難六步曲</a:t>
          </a:r>
          <a:endParaRPr lang="zh-HK" altLang="en-US"/>
        </a:p>
      </dgm:t>
    </dgm:pt>
    <dgm:pt modelId="{124FD826-FE96-4D1F-BE08-E66A0BAB55BF}" type="parTrans" cxnId="{BAC50222-71E9-4E75-AFD5-F9D9029461E0}">
      <dgm:prSet/>
      <dgm:spPr/>
      <dgm:t>
        <a:bodyPr/>
        <a:lstStyle/>
        <a:p>
          <a:endParaRPr lang="zh-HK" altLang="en-US"/>
        </a:p>
      </dgm:t>
    </dgm:pt>
    <dgm:pt modelId="{110447E7-5C8A-49E3-AEAE-E03DE84125B2}" type="sibTrans" cxnId="{BAC50222-71E9-4E75-AFD5-F9D9029461E0}">
      <dgm:prSet/>
      <dgm:spPr/>
      <dgm:t>
        <a:bodyPr/>
        <a:lstStyle/>
        <a:p>
          <a:endParaRPr lang="zh-HK" altLang="en-US"/>
        </a:p>
      </dgm:t>
    </dgm:pt>
    <dgm:pt modelId="{AE596CA1-371B-4CED-BB7C-A8DE9F0BCFBE}">
      <dgm:prSet/>
      <dgm:spPr/>
      <dgm:t>
        <a:bodyPr/>
        <a:lstStyle/>
        <a:p>
          <a:r>
            <a:rPr lang="zh-HK" altLang="en-US" smtClean="0"/>
            <a:t>至醒目標</a:t>
          </a:r>
          <a:endParaRPr lang="zh-HK" altLang="en-US"/>
        </a:p>
      </dgm:t>
    </dgm:pt>
    <dgm:pt modelId="{B2812195-40F5-4791-BC63-5628F8EC18F4}" type="parTrans" cxnId="{6AAF284C-DC2C-483C-B95E-2B31669015E9}">
      <dgm:prSet/>
      <dgm:spPr/>
      <dgm:t>
        <a:bodyPr/>
        <a:lstStyle/>
        <a:p>
          <a:endParaRPr lang="zh-HK" altLang="en-US"/>
        </a:p>
      </dgm:t>
    </dgm:pt>
    <dgm:pt modelId="{3303EBD0-CC6B-4610-901E-3F535A7D9142}" type="sibTrans" cxnId="{6AAF284C-DC2C-483C-B95E-2B31669015E9}">
      <dgm:prSet/>
      <dgm:spPr/>
      <dgm:t>
        <a:bodyPr/>
        <a:lstStyle/>
        <a:p>
          <a:endParaRPr lang="zh-HK" altLang="en-US"/>
        </a:p>
      </dgm:t>
    </dgm:pt>
    <dgm:pt modelId="{FAA23686-84CB-4ED0-80A2-17B6CFC227B1}" type="pres">
      <dgm:prSet presAssocID="{7736B35B-AF0B-47F0-9E90-65BEA7ED35AB}" presName="diagram" presStyleCnt="0">
        <dgm:presLayoutVars>
          <dgm:dir/>
          <dgm:resizeHandles val="exact"/>
        </dgm:presLayoutVars>
      </dgm:prSet>
      <dgm:spPr/>
    </dgm:pt>
    <dgm:pt modelId="{3D132747-D5FD-4021-B734-1F11FF56B9F3}" type="pres">
      <dgm:prSet presAssocID="{BCFA0FDC-67BE-4BD3-BE88-86EDE55E644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09285F64-B6D2-4E31-92CD-0D9540C5D682}" type="pres">
      <dgm:prSet presAssocID="{17D67BFB-D84F-45A1-89B5-C7F888CCEAAD}" presName="sibTrans" presStyleCnt="0"/>
      <dgm:spPr/>
    </dgm:pt>
    <dgm:pt modelId="{66AB98A5-15C4-435E-9182-E426CBE5067F}" type="pres">
      <dgm:prSet presAssocID="{CE3939C2-B227-4234-8A92-461C132E8092}" presName="node" presStyleLbl="node1" presStyleIdx="1" presStyleCnt="3">
        <dgm:presLayoutVars>
          <dgm:bulletEnabled val="1"/>
        </dgm:presLayoutVars>
      </dgm:prSet>
      <dgm:spPr/>
    </dgm:pt>
    <dgm:pt modelId="{1F45056A-6F38-4ED4-A0D9-7008D07DCD5A}" type="pres">
      <dgm:prSet presAssocID="{110447E7-5C8A-49E3-AEAE-E03DE84125B2}" presName="sibTrans" presStyleCnt="0"/>
      <dgm:spPr/>
    </dgm:pt>
    <dgm:pt modelId="{F5A66DB4-DF0C-4CB3-91E5-6D584CE918FD}" type="pres">
      <dgm:prSet presAssocID="{AE596CA1-371B-4CED-BB7C-A8DE9F0BCFBE}" presName="node" presStyleLbl="node1" presStyleIdx="2" presStyleCnt="3">
        <dgm:presLayoutVars>
          <dgm:bulletEnabled val="1"/>
        </dgm:presLayoutVars>
      </dgm:prSet>
      <dgm:spPr/>
    </dgm:pt>
  </dgm:ptLst>
  <dgm:cxnLst>
    <dgm:cxn modelId="{163725E2-28AF-425D-A501-03FBC741D95E}" type="presOf" srcId="{CE3939C2-B227-4234-8A92-461C132E8092}" destId="{66AB98A5-15C4-435E-9182-E426CBE5067F}" srcOrd="0" destOrd="0" presId="urn:microsoft.com/office/officeart/2005/8/layout/default"/>
    <dgm:cxn modelId="{EDFFDE1C-E387-4E72-90A6-3B91FCB9E7AA}" srcId="{7736B35B-AF0B-47F0-9E90-65BEA7ED35AB}" destId="{BCFA0FDC-67BE-4BD3-BE88-86EDE55E6441}" srcOrd="0" destOrd="0" parTransId="{6CBEE1AD-C7EA-4A48-A0E7-55D5F76FF860}" sibTransId="{17D67BFB-D84F-45A1-89B5-C7F888CCEAAD}"/>
    <dgm:cxn modelId="{BAC50222-71E9-4E75-AFD5-F9D9029461E0}" srcId="{7736B35B-AF0B-47F0-9E90-65BEA7ED35AB}" destId="{CE3939C2-B227-4234-8A92-461C132E8092}" srcOrd="1" destOrd="0" parTransId="{124FD826-FE96-4D1F-BE08-E66A0BAB55BF}" sibTransId="{110447E7-5C8A-49E3-AEAE-E03DE84125B2}"/>
    <dgm:cxn modelId="{3882B237-EBC6-45FF-A032-8DA777329CA8}" type="presOf" srcId="{BCFA0FDC-67BE-4BD3-BE88-86EDE55E6441}" destId="{3D132747-D5FD-4021-B734-1F11FF56B9F3}" srcOrd="0" destOrd="0" presId="urn:microsoft.com/office/officeart/2005/8/layout/default"/>
    <dgm:cxn modelId="{E2E3D4C4-C37F-4615-AFB0-1BDAD8D32970}" type="presOf" srcId="{7736B35B-AF0B-47F0-9E90-65BEA7ED35AB}" destId="{FAA23686-84CB-4ED0-80A2-17B6CFC227B1}" srcOrd="0" destOrd="0" presId="urn:microsoft.com/office/officeart/2005/8/layout/default"/>
    <dgm:cxn modelId="{6AAF284C-DC2C-483C-B95E-2B31669015E9}" srcId="{7736B35B-AF0B-47F0-9E90-65BEA7ED35AB}" destId="{AE596CA1-371B-4CED-BB7C-A8DE9F0BCFBE}" srcOrd="2" destOrd="0" parTransId="{B2812195-40F5-4791-BC63-5628F8EC18F4}" sibTransId="{3303EBD0-CC6B-4610-901E-3F535A7D9142}"/>
    <dgm:cxn modelId="{027673CE-EFA2-4FCA-B8A1-B1A355E10F65}" type="presOf" srcId="{AE596CA1-371B-4CED-BB7C-A8DE9F0BCFBE}" destId="{F5A66DB4-DF0C-4CB3-91E5-6D584CE918FD}" srcOrd="0" destOrd="0" presId="urn:microsoft.com/office/officeart/2005/8/layout/default"/>
    <dgm:cxn modelId="{A737BA36-557B-48C1-993A-3AA169F7A579}" type="presParOf" srcId="{FAA23686-84CB-4ED0-80A2-17B6CFC227B1}" destId="{3D132747-D5FD-4021-B734-1F11FF56B9F3}" srcOrd="0" destOrd="0" presId="urn:microsoft.com/office/officeart/2005/8/layout/default"/>
    <dgm:cxn modelId="{B0474667-C150-415A-B094-D4307AD81D91}" type="presParOf" srcId="{FAA23686-84CB-4ED0-80A2-17B6CFC227B1}" destId="{09285F64-B6D2-4E31-92CD-0D9540C5D682}" srcOrd="1" destOrd="0" presId="urn:microsoft.com/office/officeart/2005/8/layout/default"/>
    <dgm:cxn modelId="{85DD3FC7-42DC-4B38-A848-E00B9CAF15AE}" type="presParOf" srcId="{FAA23686-84CB-4ED0-80A2-17B6CFC227B1}" destId="{66AB98A5-15C4-435E-9182-E426CBE5067F}" srcOrd="2" destOrd="0" presId="urn:microsoft.com/office/officeart/2005/8/layout/default"/>
    <dgm:cxn modelId="{0FFA2D83-4486-4927-95D1-1E9CA3A79C5C}" type="presParOf" srcId="{FAA23686-84CB-4ED0-80A2-17B6CFC227B1}" destId="{1F45056A-6F38-4ED4-A0D9-7008D07DCD5A}" srcOrd="3" destOrd="0" presId="urn:microsoft.com/office/officeart/2005/8/layout/default"/>
    <dgm:cxn modelId="{10DC0B09-8700-4124-B7A1-03820B5D8898}" type="presParOf" srcId="{FAA23686-84CB-4ED0-80A2-17B6CFC227B1}" destId="{F5A66DB4-DF0C-4CB3-91E5-6D584CE918F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54B6A7-E488-4074-A2FD-9FD85CF70448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HK" altLang="en-US"/>
        </a:p>
      </dgm:t>
    </dgm:pt>
    <dgm:pt modelId="{71A3D372-B72C-4A0D-973A-50619EABC5A3}">
      <dgm:prSet phldrT="[文字]"/>
      <dgm:spPr>
        <a:solidFill>
          <a:schemeClr val="bg1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HK" altLang="en-US" dirty="0" smtClean="0">
              <a:solidFill>
                <a:schemeClr val="tx1"/>
              </a:solidFill>
            </a:rPr>
            <a:t>確定你想訂下 目標的範疇</a:t>
          </a:r>
          <a:endParaRPr lang="zh-HK" altLang="en-US" dirty="0">
            <a:solidFill>
              <a:schemeClr val="tx1"/>
            </a:solidFill>
          </a:endParaRPr>
        </a:p>
      </dgm:t>
    </dgm:pt>
    <dgm:pt modelId="{9ADE33C6-CC24-43F7-9423-55D35313D08E}" type="parTrans" cxnId="{716F5F5C-5627-4C1A-9E71-757D2FE4F691}">
      <dgm:prSet/>
      <dgm:spPr/>
      <dgm:t>
        <a:bodyPr/>
        <a:lstStyle/>
        <a:p>
          <a:endParaRPr lang="zh-HK" altLang="en-US"/>
        </a:p>
      </dgm:t>
    </dgm:pt>
    <dgm:pt modelId="{2391B7E8-E36A-45CC-87BD-0ED35C8A14B8}" type="sibTrans" cxnId="{716F5F5C-5627-4C1A-9E71-757D2FE4F691}">
      <dgm:prSet/>
      <dgm:spPr/>
      <dgm:t>
        <a:bodyPr/>
        <a:lstStyle/>
        <a:p>
          <a:endParaRPr lang="zh-HK" altLang="en-US"/>
        </a:p>
      </dgm:t>
    </dgm:pt>
    <dgm:pt modelId="{4CB7FC5E-42C7-4742-938F-51DCA1B0B52F}">
      <dgm:prSet phldrT="[文字]"/>
      <dgm:spPr>
        <a:solidFill>
          <a:schemeClr val="accent2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HK" altLang="en-US" dirty="0" smtClean="0">
              <a:solidFill>
                <a:schemeClr val="tx1"/>
              </a:solidFill>
            </a:rPr>
            <a:t>訂立「至醒目 標」</a:t>
          </a:r>
          <a:endParaRPr lang="zh-HK" altLang="en-US" dirty="0">
            <a:solidFill>
              <a:schemeClr val="tx1"/>
            </a:solidFill>
          </a:endParaRPr>
        </a:p>
      </dgm:t>
    </dgm:pt>
    <dgm:pt modelId="{FA2E07F8-29BC-4EB6-98F2-B7932AB0F240}" type="parTrans" cxnId="{02687FE6-91F7-4006-9E1F-BB223401BCB9}">
      <dgm:prSet/>
      <dgm:spPr/>
      <dgm:t>
        <a:bodyPr/>
        <a:lstStyle/>
        <a:p>
          <a:endParaRPr lang="zh-HK" altLang="en-US"/>
        </a:p>
      </dgm:t>
    </dgm:pt>
    <dgm:pt modelId="{B64D2BDB-EEE1-4A95-8472-041947C6D43E}" type="sibTrans" cxnId="{02687FE6-91F7-4006-9E1F-BB223401BCB9}">
      <dgm:prSet/>
      <dgm:spPr/>
      <dgm:t>
        <a:bodyPr/>
        <a:lstStyle/>
        <a:p>
          <a:endParaRPr lang="zh-HK" altLang="en-US"/>
        </a:p>
      </dgm:t>
    </dgm:pt>
    <dgm:pt modelId="{A6975AD6-7700-4515-A387-1F73C113A6A8}">
      <dgm:prSet phldrT="[文字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HK" altLang="en-US" dirty="0" smtClean="0">
              <a:solidFill>
                <a:schemeClr val="tx1"/>
              </a:solidFill>
            </a:rPr>
            <a:t>需要時，運用 解難六</a:t>
          </a:r>
          <a:r>
            <a:rPr lang="zh-TW" altLang="en-US" dirty="0" smtClean="0">
              <a:solidFill>
                <a:schemeClr val="tx1"/>
              </a:solidFill>
            </a:rPr>
            <a:t>部</a:t>
          </a:r>
          <a:r>
            <a:rPr lang="zh-HK" altLang="en-US" dirty="0" smtClean="0">
              <a:solidFill>
                <a:schemeClr val="tx1"/>
              </a:solidFill>
            </a:rPr>
            <a:t>曲</a:t>
          </a:r>
          <a:endParaRPr lang="zh-HK" altLang="en-US" dirty="0">
            <a:solidFill>
              <a:schemeClr val="tx1"/>
            </a:solidFill>
          </a:endParaRPr>
        </a:p>
      </dgm:t>
    </dgm:pt>
    <dgm:pt modelId="{25AC9BD3-B1E8-4E64-B8A5-2E503E50920F}" type="parTrans" cxnId="{7F539B26-DD6D-4601-8491-6734CCE84BCE}">
      <dgm:prSet/>
      <dgm:spPr/>
      <dgm:t>
        <a:bodyPr/>
        <a:lstStyle/>
        <a:p>
          <a:endParaRPr lang="zh-HK" altLang="en-US"/>
        </a:p>
      </dgm:t>
    </dgm:pt>
    <dgm:pt modelId="{200CEC13-AA7E-4B01-9699-F992AF07AB7F}" type="sibTrans" cxnId="{7F539B26-DD6D-4601-8491-6734CCE84BCE}">
      <dgm:prSet/>
      <dgm:spPr/>
      <dgm:t>
        <a:bodyPr/>
        <a:lstStyle/>
        <a:p>
          <a:endParaRPr lang="zh-HK" altLang="en-US"/>
        </a:p>
      </dgm:t>
    </dgm:pt>
    <dgm:pt modelId="{6ED1EEA7-9D64-4733-9D69-7C795D9BEBCC}">
      <dgm:prSet phldrT="[文字]"/>
      <dgm:spPr>
        <a:solidFill>
          <a:schemeClr val="accent5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HK" altLang="en-US" dirty="0" smtClean="0">
              <a:solidFill>
                <a:schemeClr val="tx1"/>
              </a:solidFill>
            </a:rPr>
            <a:t>認清問題</a:t>
          </a:r>
          <a:endParaRPr lang="zh-HK" altLang="en-US" dirty="0">
            <a:solidFill>
              <a:schemeClr val="tx1"/>
            </a:solidFill>
          </a:endParaRPr>
        </a:p>
      </dgm:t>
    </dgm:pt>
    <dgm:pt modelId="{ADC213E8-CDB5-4E91-AF20-D47C6F2F184A}" type="parTrans" cxnId="{441F225B-4C37-402E-94CB-7C06462B561F}">
      <dgm:prSet/>
      <dgm:spPr/>
      <dgm:t>
        <a:bodyPr/>
        <a:lstStyle/>
        <a:p>
          <a:endParaRPr lang="zh-HK" altLang="en-US"/>
        </a:p>
      </dgm:t>
    </dgm:pt>
    <dgm:pt modelId="{B79F2CF1-0D1D-4AD2-B801-E02E2946401B}" type="sibTrans" cxnId="{441F225B-4C37-402E-94CB-7C06462B561F}">
      <dgm:prSet/>
      <dgm:spPr/>
      <dgm:t>
        <a:bodyPr/>
        <a:lstStyle/>
        <a:p>
          <a:endParaRPr lang="zh-HK" altLang="en-US"/>
        </a:p>
      </dgm:t>
    </dgm:pt>
    <dgm:pt modelId="{2C90918E-7C64-4859-A4CB-BE2E8D78AC5B}">
      <dgm:prSet phldrT="[文字]"/>
      <dgm:spPr>
        <a:solidFill>
          <a:schemeClr val="accent3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HK" altLang="en-US" dirty="0" smtClean="0">
              <a:solidFill>
                <a:schemeClr val="tx1"/>
              </a:solidFill>
            </a:rPr>
            <a:t>想出不同    的方法</a:t>
          </a:r>
          <a:endParaRPr lang="zh-HK" altLang="en-US" dirty="0">
            <a:solidFill>
              <a:schemeClr val="tx1"/>
            </a:solidFill>
          </a:endParaRPr>
        </a:p>
      </dgm:t>
    </dgm:pt>
    <dgm:pt modelId="{645B3EB2-539E-4783-933A-B0E847B05C37}" type="parTrans" cxnId="{2AF2626E-0C55-4F89-BFC9-07995BA0D47B}">
      <dgm:prSet/>
      <dgm:spPr/>
      <dgm:t>
        <a:bodyPr/>
        <a:lstStyle/>
        <a:p>
          <a:endParaRPr lang="zh-HK" altLang="en-US"/>
        </a:p>
      </dgm:t>
    </dgm:pt>
    <dgm:pt modelId="{5F34D31D-B216-4E35-A8D6-9D6DB5FE82D2}" type="sibTrans" cxnId="{2AF2626E-0C55-4F89-BFC9-07995BA0D47B}">
      <dgm:prSet/>
      <dgm:spPr/>
      <dgm:t>
        <a:bodyPr/>
        <a:lstStyle/>
        <a:p>
          <a:endParaRPr lang="zh-HK" altLang="en-US"/>
        </a:p>
      </dgm:t>
    </dgm:pt>
    <dgm:pt modelId="{688D0E87-DCCC-4C8D-A48D-8D7250F07FC1}">
      <dgm:prSet/>
      <dgm:spPr>
        <a:solidFill>
          <a:schemeClr val="accent6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HK" altLang="en-US" dirty="0" smtClean="0">
              <a:solidFill>
                <a:schemeClr val="tx1"/>
              </a:solidFill>
            </a:rPr>
            <a:t>評估各方法 的利弊</a:t>
          </a:r>
          <a:endParaRPr lang="zh-HK" altLang="en-US" dirty="0">
            <a:solidFill>
              <a:schemeClr val="tx1"/>
            </a:solidFill>
          </a:endParaRPr>
        </a:p>
      </dgm:t>
    </dgm:pt>
    <dgm:pt modelId="{3D66CC78-8E43-4C45-90ED-2EFE3D70469A}" type="parTrans" cxnId="{0C1EF6D2-E30E-4EA5-97E3-38AC3ED6C42F}">
      <dgm:prSet/>
      <dgm:spPr/>
      <dgm:t>
        <a:bodyPr/>
        <a:lstStyle/>
        <a:p>
          <a:endParaRPr lang="zh-HK" altLang="en-US"/>
        </a:p>
      </dgm:t>
    </dgm:pt>
    <dgm:pt modelId="{13637FA6-03F2-4897-9449-B4B2F7AE2074}" type="sibTrans" cxnId="{0C1EF6D2-E30E-4EA5-97E3-38AC3ED6C42F}">
      <dgm:prSet/>
      <dgm:spPr/>
      <dgm:t>
        <a:bodyPr/>
        <a:lstStyle/>
        <a:p>
          <a:endParaRPr lang="zh-HK" altLang="en-US"/>
        </a:p>
      </dgm:t>
    </dgm:pt>
    <dgm:pt modelId="{663DEE44-34EC-4E72-9431-04259FD583FE}">
      <dgm:prSet/>
      <dgm:spPr>
        <a:solidFill>
          <a:srgbClr val="FFFF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HK" altLang="en-US" dirty="0" smtClean="0">
              <a:solidFill>
                <a:schemeClr val="tx1"/>
              </a:solidFill>
            </a:rPr>
            <a:t>選出最合適 的方法</a:t>
          </a:r>
          <a:endParaRPr lang="zh-HK" altLang="en-US" dirty="0">
            <a:solidFill>
              <a:schemeClr val="tx1"/>
            </a:solidFill>
          </a:endParaRPr>
        </a:p>
      </dgm:t>
    </dgm:pt>
    <dgm:pt modelId="{0CDAB3FE-884B-4C67-8455-7FFCB31510FC}" type="parTrans" cxnId="{9E754C9A-5D9A-4F3C-B3E2-F576768FDDE3}">
      <dgm:prSet/>
      <dgm:spPr/>
      <dgm:t>
        <a:bodyPr/>
        <a:lstStyle/>
        <a:p>
          <a:endParaRPr lang="zh-HK" altLang="en-US"/>
        </a:p>
      </dgm:t>
    </dgm:pt>
    <dgm:pt modelId="{960344B1-08B2-4010-9599-425372C99D82}" type="sibTrans" cxnId="{9E754C9A-5D9A-4F3C-B3E2-F576768FDDE3}">
      <dgm:prSet/>
      <dgm:spPr/>
      <dgm:t>
        <a:bodyPr/>
        <a:lstStyle/>
        <a:p>
          <a:endParaRPr lang="zh-HK" altLang="en-US"/>
        </a:p>
      </dgm:t>
    </dgm:pt>
    <dgm:pt modelId="{B9B87CC2-D3DE-4668-B880-D8C802A89F74}">
      <dgm:prSet/>
      <dgm:spPr>
        <a:solidFill>
          <a:srgbClr val="FFC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HK" altLang="en-US" dirty="0" smtClean="0">
              <a:solidFill>
                <a:schemeClr val="tx1"/>
              </a:solidFill>
            </a:rPr>
            <a:t>定下行動計劃</a:t>
          </a:r>
        </a:p>
      </dgm:t>
    </dgm:pt>
    <dgm:pt modelId="{733B3CA5-8108-4FDC-9570-DB1C0C686A61}" type="parTrans" cxnId="{F29BB34F-9331-4554-A0F4-A0A92B7A2591}">
      <dgm:prSet/>
      <dgm:spPr/>
      <dgm:t>
        <a:bodyPr/>
        <a:lstStyle/>
        <a:p>
          <a:endParaRPr lang="zh-HK" altLang="en-US"/>
        </a:p>
      </dgm:t>
    </dgm:pt>
    <dgm:pt modelId="{3D0B0309-B3B5-4C3A-8F51-31E6206D4C74}" type="sibTrans" cxnId="{F29BB34F-9331-4554-A0F4-A0A92B7A2591}">
      <dgm:prSet/>
      <dgm:spPr/>
      <dgm:t>
        <a:bodyPr/>
        <a:lstStyle/>
        <a:p>
          <a:endParaRPr lang="zh-HK" altLang="en-US"/>
        </a:p>
      </dgm:t>
    </dgm:pt>
    <dgm:pt modelId="{B5F25515-2BDE-42BD-A4FC-E58A209C329E}">
      <dgm:prSet/>
      <dgm:spPr>
        <a:solidFill>
          <a:srgbClr val="FF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zh-HK" altLang="en-US" dirty="0" smtClean="0">
              <a:solidFill>
                <a:schemeClr val="tx1"/>
              </a:solidFill>
            </a:rPr>
            <a:t>檢討成果</a:t>
          </a:r>
        </a:p>
      </dgm:t>
    </dgm:pt>
    <dgm:pt modelId="{B633CF4F-7AD0-4B9D-B6B6-53D74F965479}" type="parTrans" cxnId="{97FC3F59-C109-4DA6-8316-0E43222C2E57}">
      <dgm:prSet/>
      <dgm:spPr/>
      <dgm:t>
        <a:bodyPr/>
        <a:lstStyle/>
        <a:p>
          <a:endParaRPr lang="zh-HK" altLang="en-US"/>
        </a:p>
      </dgm:t>
    </dgm:pt>
    <dgm:pt modelId="{DF66D1EC-7A7F-4189-A0A1-6125DA0F3A42}" type="sibTrans" cxnId="{97FC3F59-C109-4DA6-8316-0E43222C2E57}">
      <dgm:prSet/>
      <dgm:spPr/>
      <dgm:t>
        <a:bodyPr/>
        <a:lstStyle/>
        <a:p>
          <a:endParaRPr lang="zh-HK" altLang="en-US"/>
        </a:p>
      </dgm:t>
    </dgm:pt>
    <dgm:pt modelId="{39F78BFA-5100-4518-AED4-2FA092E9A4F0}" type="pres">
      <dgm:prSet presAssocID="{AD54B6A7-E488-4074-A2FD-9FD85CF7044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798D543-7625-49A1-9260-2B1A8AE89728}" type="pres">
      <dgm:prSet presAssocID="{71A3D372-B72C-4A0D-973A-50619EABC5A3}" presName="node" presStyleLbl="node1" presStyleIdx="0" presStyleCnt="9" custLinFactNeighborX="691" custLinFactNeighborY="-225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F4E4FEC-4DC0-441E-BB80-B8DAC90B5DC5}" type="pres">
      <dgm:prSet presAssocID="{2391B7E8-E36A-45CC-87BD-0ED35C8A14B8}" presName="sibTrans" presStyleLbl="sibTrans2D1" presStyleIdx="0" presStyleCnt="8"/>
      <dgm:spPr/>
      <dgm:t>
        <a:bodyPr/>
        <a:lstStyle/>
        <a:p>
          <a:endParaRPr lang="zh-TW" altLang="en-US"/>
        </a:p>
      </dgm:t>
    </dgm:pt>
    <dgm:pt modelId="{67DF6961-948C-4222-A237-2F8ACABC8524}" type="pres">
      <dgm:prSet presAssocID="{2391B7E8-E36A-45CC-87BD-0ED35C8A14B8}" presName="connectorText" presStyleLbl="sibTrans2D1" presStyleIdx="0" presStyleCnt="8"/>
      <dgm:spPr/>
      <dgm:t>
        <a:bodyPr/>
        <a:lstStyle/>
        <a:p>
          <a:endParaRPr lang="zh-TW" altLang="en-US"/>
        </a:p>
      </dgm:t>
    </dgm:pt>
    <dgm:pt modelId="{0BCC4D59-CFEA-469D-BCDF-832FA2BE70B2}" type="pres">
      <dgm:prSet presAssocID="{4CB7FC5E-42C7-4742-938F-51DCA1B0B52F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EEC797F-E0C0-4C0B-A8E4-55366B5C87DC}" type="pres">
      <dgm:prSet presAssocID="{B64D2BDB-EEE1-4A95-8472-041947C6D43E}" presName="sibTrans" presStyleLbl="sibTrans2D1" presStyleIdx="1" presStyleCnt="8"/>
      <dgm:spPr/>
      <dgm:t>
        <a:bodyPr/>
        <a:lstStyle/>
        <a:p>
          <a:endParaRPr lang="zh-TW" altLang="en-US"/>
        </a:p>
      </dgm:t>
    </dgm:pt>
    <dgm:pt modelId="{A64ECE1C-4344-4E02-A00D-5A1AEFB76FC3}" type="pres">
      <dgm:prSet presAssocID="{B64D2BDB-EEE1-4A95-8472-041947C6D43E}" presName="connectorText" presStyleLbl="sibTrans2D1" presStyleIdx="1" presStyleCnt="8"/>
      <dgm:spPr/>
      <dgm:t>
        <a:bodyPr/>
        <a:lstStyle/>
        <a:p>
          <a:endParaRPr lang="zh-TW" altLang="en-US"/>
        </a:p>
      </dgm:t>
    </dgm:pt>
    <dgm:pt modelId="{F1A6A04C-0791-494B-8557-43E42ABE2B97}" type="pres">
      <dgm:prSet presAssocID="{A6975AD6-7700-4515-A387-1F73C113A6A8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B9C6877-4C85-46BB-9D6F-A64A9B7C4CEA}" type="pres">
      <dgm:prSet presAssocID="{200CEC13-AA7E-4B01-9699-F992AF07AB7F}" presName="sibTrans" presStyleLbl="sibTrans2D1" presStyleIdx="2" presStyleCnt="8"/>
      <dgm:spPr/>
      <dgm:t>
        <a:bodyPr/>
        <a:lstStyle/>
        <a:p>
          <a:endParaRPr lang="zh-TW" altLang="en-US"/>
        </a:p>
      </dgm:t>
    </dgm:pt>
    <dgm:pt modelId="{4E25D492-6518-468C-A551-3EEC29F8514C}" type="pres">
      <dgm:prSet presAssocID="{200CEC13-AA7E-4B01-9699-F992AF07AB7F}" presName="connectorText" presStyleLbl="sibTrans2D1" presStyleIdx="2" presStyleCnt="8"/>
      <dgm:spPr/>
      <dgm:t>
        <a:bodyPr/>
        <a:lstStyle/>
        <a:p>
          <a:endParaRPr lang="zh-TW" altLang="en-US"/>
        </a:p>
      </dgm:t>
    </dgm:pt>
    <dgm:pt modelId="{727A9D41-1D74-4971-B8A6-A578F809C954}" type="pres">
      <dgm:prSet presAssocID="{6ED1EEA7-9D64-4733-9D69-7C795D9BEBCC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1CAC98-2554-4396-BAF9-C143473D46BB}" type="pres">
      <dgm:prSet presAssocID="{B79F2CF1-0D1D-4AD2-B801-E02E2946401B}" presName="sibTrans" presStyleLbl="sibTrans2D1" presStyleIdx="3" presStyleCnt="8"/>
      <dgm:spPr/>
      <dgm:t>
        <a:bodyPr/>
        <a:lstStyle/>
        <a:p>
          <a:endParaRPr lang="zh-TW" altLang="en-US"/>
        </a:p>
      </dgm:t>
    </dgm:pt>
    <dgm:pt modelId="{450D0580-71C5-454B-B235-FC3E76264A20}" type="pres">
      <dgm:prSet presAssocID="{B79F2CF1-0D1D-4AD2-B801-E02E2946401B}" presName="connectorText" presStyleLbl="sibTrans2D1" presStyleIdx="3" presStyleCnt="8"/>
      <dgm:spPr/>
      <dgm:t>
        <a:bodyPr/>
        <a:lstStyle/>
        <a:p>
          <a:endParaRPr lang="zh-TW" altLang="en-US"/>
        </a:p>
      </dgm:t>
    </dgm:pt>
    <dgm:pt modelId="{2D37A6D7-B174-4F84-B688-60F5D8E931D7}" type="pres">
      <dgm:prSet presAssocID="{2C90918E-7C64-4859-A4CB-BE2E8D78AC5B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273B69-0381-46F8-99AF-E229B57222DE}" type="pres">
      <dgm:prSet presAssocID="{5F34D31D-B216-4E35-A8D6-9D6DB5FE82D2}" presName="sibTrans" presStyleLbl="sibTrans2D1" presStyleIdx="4" presStyleCnt="8"/>
      <dgm:spPr/>
      <dgm:t>
        <a:bodyPr/>
        <a:lstStyle/>
        <a:p>
          <a:endParaRPr lang="zh-TW" altLang="en-US"/>
        </a:p>
      </dgm:t>
    </dgm:pt>
    <dgm:pt modelId="{78280175-FB55-4B1F-A9BF-6F6CE0F85AAA}" type="pres">
      <dgm:prSet presAssocID="{5F34D31D-B216-4E35-A8D6-9D6DB5FE82D2}" presName="connectorText" presStyleLbl="sibTrans2D1" presStyleIdx="4" presStyleCnt="8"/>
      <dgm:spPr/>
      <dgm:t>
        <a:bodyPr/>
        <a:lstStyle/>
        <a:p>
          <a:endParaRPr lang="zh-TW" altLang="en-US"/>
        </a:p>
      </dgm:t>
    </dgm:pt>
    <dgm:pt modelId="{DA84FC9A-DA54-475D-8A96-28827AB7C80E}" type="pres">
      <dgm:prSet presAssocID="{688D0E87-DCCC-4C8D-A48D-8D7250F07FC1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0E7512-45D6-4B5B-871E-0D19AE62554F}" type="pres">
      <dgm:prSet presAssocID="{13637FA6-03F2-4897-9449-B4B2F7AE2074}" presName="sibTrans" presStyleLbl="sibTrans2D1" presStyleIdx="5" presStyleCnt="8"/>
      <dgm:spPr/>
      <dgm:t>
        <a:bodyPr/>
        <a:lstStyle/>
        <a:p>
          <a:endParaRPr lang="zh-TW" altLang="en-US"/>
        </a:p>
      </dgm:t>
    </dgm:pt>
    <dgm:pt modelId="{F80B7D73-B989-4151-8E8B-F17C89BAC2FA}" type="pres">
      <dgm:prSet presAssocID="{13637FA6-03F2-4897-9449-B4B2F7AE2074}" presName="connectorText" presStyleLbl="sibTrans2D1" presStyleIdx="5" presStyleCnt="8"/>
      <dgm:spPr/>
      <dgm:t>
        <a:bodyPr/>
        <a:lstStyle/>
        <a:p>
          <a:endParaRPr lang="zh-TW" altLang="en-US"/>
        </a:p>
      </dgm:t>
    </dgm:pt>
    <dgm:pt modelId="{058ADAFC-F401-4F64-A3E4-75A5D51EF2E7}" type="pres">
      <dgm:prSet presAssocID="{663DEE44-34EC-4E72-9431-04259FD583F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5E91A64-8733-4010-A872-A396684A6B83}" type="pres">
      <dgm:prSet presAssocID="{960344B1-08B2-4010-9599-425372C99D82}" presName="sibTrans" presStyleLbl="sibTrans2D1" presStyleIdx="6" presStyleCnt="8"/>
      <dgm:spPr/>
      <dgm:t>
        <a:bodyPr/>
        <a:lstStyle/>
        <a:p>
          <a:endParaRPr lang="zh-TW" altLang="en-US"/>
        </a:p>
      </dgm:t>
    </dgm:pt>
    <dgm:pt modelId="{00E8D6A4-79A4-4020-9E49-3B8C582CAC4D}" type="pres">
      <dgm:prSet presAssocID="{960344B1-08B2-4010-9599-425372C99D82}" presName="connectorText" presStyleLbl="sibTrans2D1" presStyleIdx="6" presStyleCnt="8"/>
      <dgm:spPr/>
      <dgm:t>
        <a:bodyPr/>
        <a:lstStyle/>
        <a:p>
          <a:endParaRPr lang="zh-TW" altLang="en-US"/>
        </a:p>
      </dgm:t>
    </dgm:pt>
    <dgm:pt modelId="{B0E4F0D8-4AB2-4EC4-AD42-A33C6AC2A4D7}" type="pres">
      <dgm:prSet presAssocID="{B9B87CC2-D3DE-4668-B880-D8C802A89F74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F2D00AD-F877-4F2F-800A-48286A1875D6}" type="pres">
      <dgm:prSet presAssocID="{3D0B0309-B3B5-4C3A-8F51-31E6206D4C74}" presName="sibTrans" presStyleLbl="sibTrans2D1" presStyleIdx="7" presStyleCnt="8"/>
      <dgm:spPr/>
      <dgm:t>
        <a:bodyPr/>
        <a:lstStyle/>
        <a:p>
          <a:endParaRPr lang="zh-TW" altLang="en-US"/>
        </a:p>
      </dgm:t>
    </dgm:pt>
    <dgm:pt modelId="{4B6DEF9F-7FCF-4D0D-A424-EC4F81574902}" type="pres">
      <dgm:prSet presAssocID="{3D0B0309-B3B5-4C3A-8F51-31E6206D4C74}" presName="connectorText" presStyleLbl="sibTrans2D1" presStyleIdx="7" presStyleCnt="8"/>
      <dgm:spPr/>
      <dgm:t>
        <a:bodyPr/>
        <a:lstStyle/>
        <a:p>
          <a:endParaRPr lang="zh-TW" altLang="en-US"/>
        </a:p>
      </dgm:t>
    </dgm:pt>
    <dgm:pt modelId="{E52E0856-6A64-4281-BBF6-874B3803B897}" type="pres">
      <dgm:prSet presAssocID="{B5F25515-2BDE-42BD-A4FC-E58A209C329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C1EF6D2-E30E-4EA5-97E3-38AC3ED6C42F}" srcId="{AD54B6A7-E488-4074-A2FD-9FD85CF70448}" destId="{688D0E87-DCCC-4C8D-A48D-8D7250F07FC1}" srcOrd="5" destOrd="0" parTransId="{3D66CC78-8E43-4C45-90ED-2EFE3D70469A}" sibTransId="{13637FA6-03F2-4897-9449-B4B2F7AE2074}"/>
    <dgm:cxn modelId="{0B2AFEF8-36BC-4645-BCAA-8C05F791C04A}" type="presOf" srcId="{13637FA6-03F2-4897-9449-B4B2F7AE2074}" destId="{170E7512-45D6-4B5B-871E-0D19AE62554F}" srcOrd="0" destOrd="0" presId="urn:microsoft.com/office/officeart/2005/8/layout/process5"/>
    <dgm:cxn modelId="{DE666178-FBCB-45F9-A06A-759FABDCD251}" type="presOf" srcId="{200CEC13-AA7E-4B01-9699-F992AF07AB7F}" destId="{4E25D492-6518-468C-A551-3EEC29F8514C}" srcOrd="1" destOrd="0" presId="urn:microsoft.com/office/officeart/2005/8/layout/process5"/>
    <dgm:cxn modelId="{0AB2D491-C28F-4C87-BB81-7DEB2F8331EB}" type="presOf" srcId="{2391B7E8-E36A-45CC-87BD-0ED35C8A14B8}" destId="{AF4E4FEC-4DC0-441E-BB80-B8DAC90B5DC5}" srcOrd="0" destOrd="0" presId="urn:microsoft.com/office/officeart/2005/8/layout/process5"/>
    <dgm:cxn modelId="{D92D9B06-AB93-4E98-ABCD-B6ED5827941C}" type="presOf" srcId="{71A3D372-B72C-4A0D-973A-50619EABC5A3}" destId="{8798D543-7625-49A1-9260-2B1A8AE89728}" srcOrd="0" destOrd="0" presId="urn:microsoft.com/office/officeart/2005/8/layout/process5"/>
    <dgm:cxn modelId="{02687FE6-91F7-4006-9E1F-BB223401BCB9}" srcId="{AD54B6A7-E488-4074-A2FD-9FD85CF70448}" destId="{4CB7FC5E-42C7-4742-938F-51DCA1B0B52F}" srcOrd="1" destOrd="0" parTransId="{FA2E07F8-29BC-4EB6-98F2-B7932AB0F240}" sibTransId="{B64D2BDB-EEE1-4A95-8472-041947C6D43E}"/>
    <dgm:cxn modelId="{A619C482-A112-4A13-9576-9554015A2A0F}" type="presOf" srcId="{663DEE44-34EC-4E72-9431-04259FD583FE}" destId="{058ADAFC-F401-4F64-A3E4-75A5D51EF2E7}" srcOrd="0" destOrd="0" presId="urn:microsoft.com/office/officeart/2005/8/layout/process5"/>
    <dgm:cxn modelId="{9E754C9A-5D9A-4F3C-B3E2-F576768FDDE3}" srcId="{AD54B6A7-E488-4074-A2FD-9FD85CF70448}" destId="{663DEE44-34EC-4E72-9431-04259FD583FE}" srcOrd="6" destOrd="0" parTransId="{0CDAB3FE-884B-4C67-8455-7FFCB31510FC}" sibTransId="{960344B1-08B2-4010-9599-425372C99D82}"/>
    <dgm:cxn modelId="{408687B3-A930-40FB-B749-C3A2D573D8C8}" type="presOf" srcId="{5F34D31D-B216-4E35-A8D6-9D6DB5FE82D2}" destId="{BD273B69-0381-46F8-99AF-E229B57222DE}" srcOrd="0" destOrd="0" presId="urn:microsoft.com/office/officeart/2005/8/layout/process5"/>
    <dgm:cxn modelId="{1985689D-E8CB-4A5D-8861-30C3A47C4769}" type="presOf" srcId="{2C90918E-7C64-4859-A4CB-BE2E8D78AC5B}" destId="{2D37A6D7-B174-4F84-B688-60F5D8E931D7}" srcOrd="0" destOrd="0" presId="urn:microsoft.com/office/officeart/2005/8/layout/process5"/>
    <dgm:cxn modelId="{D22A5F6A-6159-44AC-A14A-6DF2A7DDE3FF}" type="presOf" srcId="{4CB7FC5E-42C7-4742-938F-51DCA1B0B52F}" destId="{0BCC4D59-CFEA-469D-BCDF-832FA2BE70B2}" srcOrd="0" destOrd="0" presId="urn:microsoft.com/office/officeart/2005/8/layout/process5"/>
    <dgm:cxn modelId="{97FC3F59-C109-4DA6-8316-0E43222C2E57}" srcId="{AD54B6A7-E488-4074-A2FD-9FD85CF70448}" destId="{B5F25515-2BDE-42BD-A4FC-E58A209C329E}" srcOrd="8" destOrd="0" parTransId="{B633CF4F-7AD0-4B9D-B6B6-53D74F965479}" sibTransId="{DF66D1EC-7A7F-4189-A0A1-6125DA0F3A42}"/>
    <dgm:cxn modelId="{57187C9E-3DFC-43BE-8C25-BCF4326E6CAB}" type="presOf" srcId="{B9B87CC2-D3DE-4668-B880-D8C802A89F74}" destId="{B0E4F0D8-4AB2-4EC4-AD42-A33C6AC2A4D7}" srcOrd="0" destOrd="0" presId="urn:microsoft.com/office/officeart/2005/8/layout/process5"/>
    <dgm:cxn modelId="{2AF2626E-0C55-4F89-BFC9-07995BA0D47B}" srcId="{AD54B6A7-E488-4074-A2FD-9FD85CF70448}" destId="{2C90918E-7C64-4859-A4CB-BE2E8D78AC5B}" srcOrd="4" destOrd="0" parTransId="{645B3EB2-539E-4783-933A-B0E847B05C37}" sibTransId="{5F34D31D-B216-4E35-A8D6-9D6DB5FE82D2}"/>
    <dgm:cxn modelId="{BA63C501-9D28-4188-B7AF-B674D9CA41BC}" type="presOf" srcId="{5F34D31D-B216-4E35-A8D6-9D6DB5FE82D2}" destId="{78280175-FB55-4B1F-A9BF-6F6CE0F85AAA}" srcOrd="1" destOrd="0" presId="urn:microsoft.com/office/officeart/2005/8/layout/process5"/>
    <dgm:cxn modelId="{2EB02D54-7D88-4FEF-892D-5EC5BDB6F2B6}" type="presOf" srcId="{960344B1-08B2-4010-9599-425372C99D82}" destId="{F5E91A64-8733-4010-A872-A396684A6B83}" srcOrd="0" destOrd="0" presId="urn:microsoft.com/office/officeart/2005/8/layout/process5"/>
    <dgm:cxn modelId="{7AADBA82-F302-4598-81B7-072C0CC96034}" type="presOf" srcId="{13637FA6-03F2-4897-9449-B4B2F7AE2074}" destId="{F80B7D73-B989-4151-8E8B-F17C89BAC2FA}" srcOrd="1" destOrd="0" presId="urn:microsoft.com/office/officeart/2005/8/layout/process5"/>
    <dgm:cxn modelId="{0B834319-C02C-46F4-B52F-06100AA82C09}" type="presOf" srcId="{688D0E87-DCCC-4C8D-A48D-8D7250F07FC1}" destId="{DA84FC9A-DA54-475D-8A96-28827AB7C80E}" srcOrd="0" destOrd="0" presId="urn:microsoft.com/office/officeart/2005/8/layout/process5"/>
    <dgm:cxn modelId="{179239D3-921A-43C8-91D5-732A871F541F}" type="presOf" srcId="{6ED1EEA7-9D64-4733-9D69-7C795D9BEBCC}" destId="{727A9D41-1D74-4971-B8A6-A578F809C954}" srcOrd="0" destOrd="0" presId="urn:microsoft.com/office/officeart/2005/8/layout/process5"/>
    <dgm:cxn modelId="{9313B548-3B48-4AD1-9B37-5B649F3386A7}" type="presOf" srcId="{3D0B0309-B3B5-4C3A-8F51-31E6206D4C74}" destId="{4B6DEF9F-7FCF-4D0D-A424-EC4F81574902}" srcOrd="1" destOrd="0" presId="urn:microsoft.com/office/officeart/2005/8/layout/process5"/>
    <dgm:cxn modelId="{D8FCE38E-5DB1-449B-B933-F85CFB7C93D1}" type="presOf" srcId="{AD54B6A7-E488-4074-A2FD-9FD85CF70448}" destId="{39F78BFA-5100-4518-AED4-2FA092E9A4F0}" srcOrd="0" destOrd="0" presId="urn:microsoft.com/office/officeart/2005/8/layout/process5"/>
    <dgm:cxn modelId="{FEBD53CB-2BA2-4529-9018-50652ABB355F}" type="presOf" srcId="{A6975AD6-7700-4515-A387-1F73C113A6A8}" destId="{F1A6A04C-0791-494B-8557-43E42ABE2B97}" srcOrd="0" destOrd="0" presId="urn:microsoft.com/office/officeart/2005/8/layout/process5"/>
    <dgm:cxn modelId="{7F539B26-DD6D-4601-8491-6734CCE84BCE}" srcId="{AD54B6A7-E488-4074-A2FD-9FD85CF70448}" destId="{A6975AD6-7700-4515-A387-1F73C113A6A8}" srcOrd="2" destOrd="0" parTransId="{25AC9BD3-B1E8-4E64-B8A5-2E503E50920F}" sibTransId="{200CEC13-AA7E-4B01-9699-F992AF07AB7F}"/>
    <dgm:cxn modelId="{C05DAD53-299A-4DEB-84C9-77C3625C464E}" type="presOf" srcId="{B79F2CF1-0D1D-4AD2-B801-E02E2946401B}" destId="{450D0580-71C5-454B-B235-FC3E76264A20}" srcOrd="1" destOrd="0" presId="urn:microsoft.com/office/officeart/2005/8/layout/process5"/>
    <dgm:cxn modelId="{E74A582A-AF76-41D8-875D-E5A489D182AD}" type="presOf" srcId="{960344B1-08B2-4010-9599-425372C99D82}" destId="{00E8D6A4-79A4-4020-9E49-3B8C582CAC4D}" srcOrd="1" destOrd="0" presId="urn:microsoft.com/office/officeart/2005/8/layout/process5"/>
    <dgm:cxn modelId="{441F225B-4C37-402E-94CB-7C06462B561F}" srcId="{AD54B6A7-E488-4074-A2FD-9FD85CF70448}" destId="{6ED1EEA7-9D64-4733-9D69-7C795D9BEBCC}" srcOrd="3" destOrd="0" parTransId="{ADC213E8-CDB5-4E91-AF20-D47C6F2F184A}" sibTransId="{B79F2CF1-0D1D-4AD2-B801-E02E2946401B}"/>
    <dgm:cxn modelId="{F29BB34F-9331-4554-A0F4-A0A92B7A2591}" srcId="{AD54B6A7-E488-4074-A2FD-9FD85CF70448}" destId="{B9B87CC2-D3DE-4668-B880-D8C802A89F74}" srcOrd="7" destOrd="0" parTransId="{733B3CA5-8108-4FDC-9570-DB1C0C686A61}" sibTransId="{3D0B0309-B3B5-4C3A-8F51-31E6206D4C74}"/>
    <dgm:cxn modelId="{A84A59B4-8D1A-4C78-9193-53FF4E993801}" type="presOf" srcId="{B5F25515-2BDE-42BD-A4FC-E58A209C329E}" destId="{E52E0856-6A64-4281-BBF6-874B3803B897}" srcOrd="0" destOrd="0" presId="urn:microsoft.com/office/officeart/2005/8/layout/process5"/>
    <dgm:cxn modelId="{716F5F5C-5627-4C1A-9E71-757D2FE4F691}" srcId="{AD54B6A7-E488-4074-A2FD-9FD85CF70448}" destId="{71A3D372-B72C-4A0D-973A-50619EABC5A3}" srcOrd="0" destOrd="0" parTransId="{9ADE33C6-CC24-43F7-9423-55D35313D08E}" sibTransId="{2391B7E8-E36A-45CC-87BD-0ED35C8A14B8}"/>
    <dgm:cxn modelId="{BC249993-A19F-4292-B7FD-0457FB27F8D5}" type="presOf" srcId="{2391B7E8-E36A-45CC-87BD-0ED35C8A14B8}" destId="{67DF6961-948C-4222-A237-2F8ACABC8524}" srcOrd="1" destOrd="0" presId="urn:microsoft.com/office/officeart/2005/8/layout/process5"/>
    <dgm:cxn modelId="{50904574-FF90-49C0-85D5-FB799AA839AD}" type="presOf" srcId="{3D0B0309-B3B5-4C3A-8F51-31E6206D4C74}" destId="{4F2D00AD-F877-4F2F-800A-48286A1875D6}" srcOrd="0" destOrd="0" presId="urn:microsoft.com/office/officeart/2005/8/layout/process5"/>
    <dgm:cxn modelId="{5AFA2872-EF15-446D-8305-DB9274A29CD8}" type="presOf" srcId="{B64D2BDB-EEE1-4A95-8472-041947C6D43E}" destId="{8EEC797F-E0C0-4C0B-A8E4-55366B5C87DC}" srcOrd="0" destOrd="0" presId="urn:microsoft.com/office/officeart/2005/8/layout/process5"/>
    <dgm:cxn modelId="{AD3B2CF5-4443-4C38-826C-1377A7F5E0A4}" type="presOf" srcId="{B79F2CF1-0D1D-4AD2-B801-E02E2946401B}" destId="{AC1CAC98-2554-4396-BAF9-C143473D46BB}" srcOrd="0" destOrd="0" presId="urn:microsoft.com/office/officeart/2005/8/layout/process5"/>
    <dgm:cxn modelId="{E67C6A2D-85FF-4A00-804A-CEFD9CB4CD48}" type="presOf" srcId="{B64D2BDB-EEE1-4A95-8472-041947C6D43E}" destId="{A64ECE1C-4344-4E02-A00D-5A1AEFB76FC3}" srcOrd="1" destOrd="0" presId="urn:microsoft.com/office/officeart/2005/8/layout/process5"/>
    <dgm:cxn modelId="{38190CCE-4C4F-4A6C-99F6-27682D517BD5}" type="presOf" srcId="{200CEC13-AA7E-4B01-9699-F992AF07AB7F}" destId="{6B9C6877-4C85-46BB-9D6F-A64A9B7C4CEA}" srcOrd="0" destOrd="0" presId="urn:microsoft.com/office/officeart/2005/8/layout/process5"/>
    <dgm:cxn modelId="{4C1AD84B-787B-4431-B48D-F92449BF6C87}" type="presParOf" srcId="{39F78BFA-5100-4518-AED4-2FA092E9A4F0}" destId="{8798D543-7625-49A1-9260-2B1A8AE89728}" srcOrd="0" destOrd="0" presId="urn:microsoft.com/office/officeart/2005/8/layout/process5"/>
    <dgm:cxn modelId="{3E501247-6C3D-4845-836E-6A7B9609BBD5}" type="presParOf" srcId="{39F78BFA-5100-4518-AED4-2FA092E9A4F0}" destId="{AF4E4FEC-4DC0-441E-BB80-B8DAC90B5DC5}" srcOrd="1" destOrd="0" presId="urn:microsoft.com/office/officeart/2005/8/layout/process5"/>
    <dgm:cxn modelId="{283C0D6B-83AE-452C-B4EC-6EA8B5B3C3B6}" type="presParOf" srcId="{AF4E4FEC-4DC0-441E-BB80-B8DAC90B5DC5}" destId="{67DF6961-948C-4222-A237-2F8ACABC8524}" srcOrd="0" destOrd="0" presId="urn:microsoft.com/office/officeart/2005/8/layout/process5"/>
    <dgm:cxn modelId="{39908714-D51D-472A-B8CD-C6E9C1643E92}" type="presParOf" srcId="{39F78BFA-5100-4518-AED4-2FA092E9A4F0}" destId="{0BCC4D59-CFEA-469D-BCDF-832FA2BE70B2}" srcOrd="2" destOrd="0" presId="urn:microsoft.com/office/officeart/2005/8/layout/process5"/>
    <dgm:cxn modelId="{0D985DB0-EBEF-4D87-8CA0-C9FFF8E45E0A}" type="presParOf" srcId="{39F78BFA-5100-4518-AED4-2FA092E9A4F0}" destId="{8EEC797F-E0C0-4C0B-A8E4-55366B5C87DC}" srcOrd="3" destOrd="0" presId="urn:microsoft.com/office/officeart/2005/8/layout/process5"/>
    <dgm:cxn modelId="{4AB3A0AF-F0FB-4236-B1B4-472F44FACD77}" type="presParOf" srcId="{8EEC797F-E0C0-4C0B-A8E4-55366B5C87DC}" destId="{A64ECE1C-4344-4E02-A00D-5A1AEFB76FC3}" srcOrd="0" destOrd="0" presId="urn:microsoft.com/office/officeart/2005/8/layout/process5"/>
    <dgm:cxn modelId="{A9623428-6A2E-4BF3-9911-CB18661C0390}" type="presParOf" srcId="{39F78BFA-5100-4518-AED4-2FA092E9A4F0}" destId="{F1A6A04C-0791-494B-8557-43E42ABE2B97}" srcOrd="4" destOrd="0" presId="urn:microsoft.com/office/officeart/2005/8/layout/process5"/>
    <dgm:cxn modelId="{43B0F059-1707-4386-BB18-582C0FB2893D}" type="presParOf" srcId="{39F78BFA-5100-4518-AED4-2FA092E9A4F0}" destId="{6B9C6877-4C85-46BB-9D6F-A64A9B7C4CEA}" srcOrd="5" destOrd="0" presId="urn:microsoft.com/office/officeart/2005/8/layout/process5"/>
    <dgm:cxn modelId="{A3DA96CF-3486-4D2D-83FB-CDC3CF00A888}" type="presParOf" srcId="{6B9C6877-4C85-46BB-9D6F-A64A9B7C4CEA}" destId="{4E25D492-6518-468C-A551-3EEC29F8514C}" srcOrd="0" destOrd="0" presId="urn:microsoft.com/office/officeart/2005/8/layout/process5"/>
    <dgm:cxn modelId="{D123400A-8349-4CAE-85E3-0121AA3351C3}" type="presParOf" srcId="{39F78BFA-5100-4518-AED4-2FA092E9A4F0}" destId="{727A9D41-1D74-4971-B8A6-A578F809C954}" srcOrd="6" destOrd="0" presId="urn:microsoft.com/office/officeart/2005/8/layout/process5"/>
    <dgm:cxn modelId="{788DC074-54B8-4D58-907F-481E772656F7}" type="presParOf" srcId="{39F78BFA-5100-4518-AED4-2FA092E9A4F0}" destId="{AC1CAC98-2554-4396-BAF9-C143473D46BB}" srcOrd="7" destOrd="0" presId="urn:microsoft.com/office/officeart/2005/8/layout/process5"/>
    <dgm:cxn modelId="{A3EDCCCC-DC31-4147-9BCD-6B6B5B9E8DDB}" type="presParOf" srcId="{AC1CAC98-2554-4396-BAF9-C143473D46BB}" destId="{450D0580-71C5-454B-B235-FC3E76264A20}" srcOrd="0" destOrd="0" presId="urn:microsoft.com/office/officeart/2005/8/layout/process5"/>
    <dgm:cxn modelId="{2E490CDA-2BC2-4EE8-9554-9698E2063210}" type="presParOf" srcId="{39F78BFA-5100-4518-AED4-2FA092E9A4F0}" destId="{2D37A6D7-B174-4F84-B688-60F5D8E931D7}" srcOrd="8" destOrd="0" presId="urn:microsoft.com/office/officeart/2005/8/layout/process5"/>
    <dgm:cxn modelId="{B7B925CE-AD33-473B-B9AF-1192C603985B}" type="presParOf" srcId="{39F78BFA-5100-4518-AED4-2FA092E9A4F0}" destId="{BD273B69-0381-46F8-99AF-E229B57222DE}" srcOrd="9" destOrd="0" presId="urn:microsoft.com/office/officeart/2005/8/layout/process5"/>
    <dgm:cxn modelId="{9CBC8CE4-4302-4E6E-8E79-AF19C4933CE5}" type="presParOf" srcId="{BD273B69-0381-46F8-99AF-E229B57222DE}" destId="{78280175-FB55-4B1F-A9BF-6F6CE0F85AAA}" srcOrd="0" destOrd="0" presId="urn:microsoft.com/office/officeart/2005/8/layout/process5"/>
    <dgm:cxn modelId="{196FEA37-DFFC-47C2-9C27-3C22C4534735}" type="presParOf" srcId="{39F78BFA-5100-4518-AED4-2FA092E9A4F0}" destId="{DA84FC9A-DA54-475D-8A96-28827AB7C80E}" srcOrd="10" destOrd="0" presId="urn:microsoft.com/office/officeart/2005/8/layout/process5"/>
    <dgm:cxn modelId="{68749B7D-6D83-4392-BADF-ED483389A99E}" type="presParOf" srcId="{39F78BFA-5100-4518-AED4-2FA092E9A4F0}" destId="{170E7512-45D6-4B5B-871E-0D19AE62554F}" srcOrd="11" destOrd="0" presId="urn:microsoft.com/office/officeart/2005/8/layout/process5"/>
    <dgm:cxn modelId="{DD205355-2E06-43E5-9EDE-BED91DEAF6AD}" type="presParOf" srcId="{170E7512-45D6-4B5B-871E-0D19AE62554F}" destId="{F80B7D73-B989-4151-8E8B-F17C89BAC2FA}" srcOrd="0" destOrd="0" presId="urn:microsoft.com/office/officeart/2005/8/layout/process5"/>
    <dgm:cxn modelId="{462E2559-9CE9-467B-97D4-3167DCE79DC3}" type="presParOf" srcId="{39F78BFA-5100-4518-AED4-2FA092E9A4F0}" destId="{058ADAFC-F401-4F64-A3E4-75A5D51EF2E7}" srcOrd="12" destOrd="0" presId="urn:microsoft.com/office/officeart/2005/8/layout/process5"/>
    <dgm:cxn modelId="{F1C7DFBE-CC45-4C00-BA98-DE9A9CF185B3}" type="presParOf" srcId="{39F78BFA-5100-4518-AED4-2FA092E9A4F0}" destId="{F5E91A64-8733-4010-A872-A396684A6B83}" srcOrd="13" destOrd="0" presId="urn:microsoft.com/office/officeart/2005/8/layout/process5"/>
    <dgm:cxn modelId="{E35E00F4-BF9E-4C85-B98A-B8058C9715E9}" type="presParOf" srcId="{F5E91A64-8733-4010-A872-A396684A6B83}" destId="{00E8D6A4-79A4-4020-9E49-3B8C582CAC4D}" srcOrd="0" destOrd="0" presId="urn:microsoft.com/office/officeart/2005/8/layout/process5"/>
    <dgm:cxn modelId="{119673FE-625E-46B6-A5A3-818070E90A03}" type="presParOf" srcId="{39F78BFA-5100-4518-AED4-2FA092E9A4F0}" destId="{B0E4F0D8-4AB2-4EC4-AD42-A33C6AC2A4D7}" srcOrd="14" destOrd="0" presId="urn:microsoft.com/office/officeart/2005/8/layout/process5"/>
    <dgm:cxn modelId="{75CEBD07-16DD-4D3C-9AF3-30B9CB4E0AE8}" type="presParOf" srcId="{39F78BFA-5100-4518-AED4-2FA092E9A4F0}" destId="{4F2D00AD-F877-4F2F-800A-48286A1875D6}" srcOrd="15" destOrd="0" presId="urn:microsoft.com/office/officeart/2005/8/layout/process5"/>
    <dgm:cxn modelId="{67F58584-DF92-4B67-B4E5-114E11357013}" type="presParOf" srcId="{4F2D00AD-F877-4F2F-800A-48286A1875D6}" destId="{4B6DEF9F-7FCF-4D0D-A424-EC4F81574902}" srcOrd="0" destOrd="0" presId="urn:microsoft.com/office/officeart/2005/8/layout/process5"/>
    <dgm:cxn modelId="{C58BEF1C-831E-4675-B498-F28080E57EF3}" type="presParOf" srcId="{39F78BFA-5100-4518-AED4-2FA092E9A4F0}" destId="{E52E0856-6A64-4281-BBF6-874B3803B897}" srcOrd="16" destOrd="0" presId="urn:microsoft.com/office/officeart/2005/8/layout/process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132747-D5FD-4021-B734-1F11FF56B9F3}">
      <dsp:nvSpPr>
        <dsp:cNvPr id="0" name=""/>
        <dsp:cNvSpPr/>
      </dsp:nvSpPr>
      <dsp:spPr>
        <a:xfrm>
          <a:off x="840" y="263793"/>
          <a:ext cx="3279286" cy="1967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100" kern="1200" dirty="0" smtClean="0"/>
            <a:t>與友員建立同行關係</a:t>
          </a:r>
          <a:endParaRPr lang="zh-HK" altLang="en-US" sz="4100" kern="1200" dirty="0"/>
        </a:p>
      </dsp:txBody>
      <dsp:txXfrm>
        <a:off x="840" y="263793"/>
        <a:ext cx="3279286" cy="1967572"/>
      </dsp:txXfrm>
    </dsp:sp>
    <dsp:sp modelId="{66AB98A5-15C4-435E-9182-E426CBE5067F}">
      <dsp:nvSpPr>
        <dsp:cNvPr id="0" name=""/>
        <dsp:cNvSpPr/>
      </dsp:nvSpPr>
      <dsp:spPr>
        <a:xfrm>
          <a:off x="3608056" y="263793"/>
          <a:ext cx="3279286" cy="1967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4100" kern="1200" smtClean="0"/>
            <a:t>解難六步曲</a:t>
          </a:r>
          <a:endParaRPr lang="zh-HK" altLang="en-US" sz="4100" kern="1200"/>
        </a:p>
      </dsp:txBody>
      <dsp:txXfrm>
        <a:off x="3608056" y="263793"/>
        <a:ext cx="3279286" cy="1967572"/>
      </dsp:txXfrm>
    </dsp:sp>
    <dsp:sp modelId="{F5A66DB4-DF0C-4CB3-91E5-6D584CE918FD}">
      <dsp:nvSpPr>
        <dsp:cNvPr id="0" name=""/>
        <dsp:cNvSpPr/>
      </dsp:nvSpPr>
      <dsp:spPr>
        <a:xfrm>
          <a:off x="1804448" y="2559294"/>
          <a:ext cx="3279286" cy="1967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4100" kern="1200" smtClean="0"/>
            <a:t>至醒目標</a:t>
          </a:r>
          <a:endParaRPr lang="zh-HK" altLang="en-US" sz="4100" kern="1200"/>
        </a:p>
      </dsp:txBody>
      <dsp:txXfrm>
        <a:off x="1804448" y="2559294"/>
        <a:ext cx="3279286" cy="19675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98D543-7625-49A1-9260-2B1A8AE89728}">
      <dsp:nvSpPr>
        <dsp:cNvPr id="0" name=""/>
        <dsp:cNvSpPr/>
      </dsp:nvSpPr>
      <dsp:spPr>
        <a:xfrm>
          <a:off x="1266625" y="0"/>
          <a:ext cx="2043624" cy="1226174"/>
        </a:xfrm>
        <a:prstGeom prst="roundRect">
          <a:avLst>
            <a:gd name="adj" fmla="val 10000"/>
          </a:avLst>
        </a:prstGeom>
        <a:solidFill>
          <a:schemeClr val="bg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300" kern="1200" dirty="0" smtClean="0">
              <a:solidFill>
                <a:schemeClr val="tx1"/>
              </a:solidFill>
            </a:rPr>
            <a:t>確定你想訂下 目標的範疇</a:t>
          </a:r>
          <a:endParaRPr lang="zh-HK" altLang="en-US" sz="2300" kern="1200" dirty="0">
            <a:solidFill>
              <a:schemeClr val="tx1"/>
            </a:solidFill>
          </a:endParaRPr>
        </a:p>
      </dsp:txBody>
      <dsp:txXfrm>
        <a:off x="1302538" y="35913"/>
        <a:ext cx="1971798" cy="1154348"/>
      </dsp:txXfrm>
    </dsp:sp>
    <dsp:sp modelId="{AF4E4FEC-4DC0-441E-BB80-B8DAC90B5DC5}">
      <dsp:nvSpPr>
        <dsp:cNvPr id="0" name=""/>
        <dsp:cNvSpPr/>
      </dsp:nvSpPr>
      <dsp:spPr>
        <a:xfrm rot="129">
          <a:off x="3486981" y="359731"/>
          <a:ext cx="425764" cy="506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1800" kern="1200"/>
        </a:p>
      </dsp:txBody>
      <dsp:txXfrm>
        <a:off x="3486981" y="461093"/>
        <a:ext cx="298035" cy="304090"/>
      </dsp:txXfrm>
    </dsp:sp>
    <dsp:sp modelId="{0BCC4D59-CFEA-469D-BCDF-832FA2BE70B2}">
      <dsp:nvSpPr>
        <dsp:cNvPr id="0" name=""/>
        <dsp:cNvSpPr/>
      </dsp:nvSpPr>
      <dsp:spPr>
        <a:xfrm>
          <a:off x="4113577" y="107"/>
          <a:ext cx="2043624" cy="1226174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300" kern="1200" dirty="0" smtClean="0">
              <a:solidFill>
                <a:schemeClr val="tx1"/>
              </a:solidFill>
            </a:rPr>
            <a:t>訂立「至醒目 標」</a:t>
          </a:r>
          <a:endParaRPr lang="zh-HK" altLang="en-US" sz="2300" kern="1200" dirty="0">
            <a:solidFill>
              <a:schemeClr val="tx1"/>
            </a:solidFill>
          </a:endParaRPr>
        </a:p>
      </dsp:txBody>
      <dsp:txXfrm>
        <a:off x="4149490" y="36020"/>
        <a:ext cx="1971798" cy="1154348"/>
      </dsp:txXfrm>
    </dsp:sp>
    <dsp:sp modelId="{8EEC797F-E0C0-4C0B-A8E4-55366B5C87DC}">
      <dsp:nvSpPr>
        <dsp:cNvPr id="0" name=""/>
        <dsp:cNvSpPr/>
      </dsp:nvSpPr>
      <dsp:spPr>
        <a:xfrm>
          <a:off x="6337041" y="359785"/>
          <a:ext cx="433248" cy="506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1800" kern="1200"/>
        </a:p>
      </dsp:txBody>
      <dsp:txXfrm>
        <a:off x="6337041" y="461149"/>
        <a:ext cx="303274" cy="304090"/>
      </dsp:txXfrm>
    </dsp:sp>
    <dsp:sp modelId="{F1A6A04C-0791-494B-8557-43E42ABE2B97}">
      <dsp:nvSpPr>
        <dsp:cNvPr id="0" name=""/>
        <dsp:cNvSpPr/>
      </dsp:nvSpPr>
      <dsp:spPr>
        <a:xfrm>
          <a:off x="6974651" y="107"/>
          <a:ext cx="2043624" cy="12261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300" kern="1200" dirty="0" smtClean="0">
              <a:solidFill>
                <a:schemeClr val="tx1"/>
              </a:solidFill>
            </a:rPr>
            <a:t>需要時，運用 解難六</a:t>
          </a:r>
          <a:r>
            <a:rPr lang="zh-TW" altLang="en-US" sz="2300" kern="1200" dirty="0" smtClean="0">
              <a:solidFill>
                <a:schemeClr val="tx1"/>
              </a:solidFill>
            </a:rPr>
            <a:t>部</a:t>
          </a:r>
          <a:r>
            <a:rPr lang="zh-HK" altLang="en-US" sz="2300" kern="1200" dirty="0" smtClean="0">
              <a:solidFill>
                <a:schemeClr val="tx1"/>
              </a:solidFill>
            </a:rPr>
            <a:t>曲</a:t>
          </a:r>
          <a:endParaRPr lang="zh-HK" altLang="en-US" sz="2300" kern="1200" dirty="0">
            <a:solidFill>
              <a:schemeClr val="tx1"/>
            </a:solidFill>
          </a:endParaRPr>
        </a:p>
      </dsp:txBody>
      <dsp:txXfrm>
        <a:off x="7010564" y="36020"/>
        <a:ext cx="1971798" cy="1154348"/>
      </dsp:txXfrm>
    </dsp:sp>
    <dsp:sp modelId="{6B9C6877-4C85-46BB-9D6F-A64A9B7C4CEA}">
      <dsp:nvSpPr>
        <dsp:cNvPr id="0" name=""/>
        <dsp:cNvSpPr/>
      </dsp:nvSpPr>
      <dsp:spPr>
        <a:xfrm rot="5400000">
          <a:off x="7779840" y="1369335"/>
          <a:ext cx="433248" cy="506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1800" kern="1200"/>
        </a:p>
      </dsp:txBody>
      <dsp:txXfrm rot="-5400000">
        <a:off x="7844419" y="1406120"/>
        <a:ext cx="304090" cy="303274"/>
      </dsp:txXfrm>
    </dsp:sp>
    <dsp:sp modelId="{727A9D41-1D74-4971-B8A6-A578F809C954}">
      <dsp:nvSpPr>
        <dsp:cNvPr id="0" name=""/>
        <dsp:cNvSpPr/>
      </dsp:nvSpPr>
      <dsp:spPr>
        <a:xfrm>
          <a:off x="6974651" y="2043731"/>
          <a:ext cx="2043624" cy="122617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300" kern="1200" dirty="0" smtClean="0">
              <a:solidFill>
                <a:schemeClr val="tx1"/>
              </a:solidFill>
            </a:rPr>
            <a:t>認清問題</a:t>
          </a:r>
          <a:endParaRPr lang="zh-HK" altLang="en-US" sz="2300" kern="1200" dirty="0">
            <a:solidFill>
              <a:schemeClr val="tx1"/>
            </a:solidFill>
          </a:endParaRPr>
        </a:p>
      </dsp:txBody>
      <dsp:txXfrm>
        <a:off x="7010564" y="2079644"/>
        <a:ext cx="1971798" cy="1154348"/>
      </dsp:txXfrm>
    </dsp:sp>
    <dsp:sp modelId="{AC1CAC98-2554-4396-BAF9-C143473D46BB}">
      <dsp:nvSpPr>
        <dsp:cNvPr id="0" name=""/>
        <dsp:cNvSpPr/>
      </dsp:nvSpPr>
      <dsp:spPr>
        <a:xfrm rot="10800000">
          <a:off x="6361564" y="2403409"/>
          <a:ext cx="433248" cy="506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1800" kern="1200"/>
        </a:p>
      </dsp:txBody>
      <dsp:txXfrm rot="10800000">
        <a:off x="6491538" y="2504773"/>
        <a:ext cx="303274" cy="304090"/>
      </dsp:txXfrm>
    </dsp:sp>
    <dsp:sp modelId="{2D37A6D7-B174-4F84-B688-60F5D8E931D7}">
      <dsp:nvSpPr>
        <dsp:cNvPr id="0" name=""/>
        <dsp:cNvSpPr/>
      </dsp:nvSpPr>
      <dsp:spPr>
        <a:xfrm>
          <a:off x="4113577" y="2043731"/>
          <a:ext cx="2043624" cy="1226174"/>
        </a:xfrm>
        <a:prstGeom prst="roundRect">
          <a:avLst>
            <a:gd name="adj" fmla="val 10000"/>
          </a:avLst>
        </a:prstGeom>
        <a:solidFill>
          <a:schemeClr val="accent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300" kern="1200" dirty="0" smtClean="0">
              <a:solidFill>
                <a:schemeClr val="tx1"/>
              </a:solidFill>
            </a:rPr>
            <a:t>想出不同    的方法</a:t>
          </a:r>
          <a:endParaRPr lang="zh-HK" altLang="en-US" sz="2300" kern="1200" dirty="0">
            <a:solidFill>
              <a:schemeClr val="tx1"/>
            </a:solidFill>
          </a:endParaRPr>
        </a:p>
      </dsp:txBody>
      <dsp:txXfrm>
        <a:off x="4149490" y="2079644"/>
        <a:ext cx="1971798" cy="1154348"/>
      </dsp:txXfrm>
    </dsp:sp>
    <dsp:sp modelId="{BD273B69-0381-46F8-99AF-E229B57222DE}">
      <dsp:nvSpPr>
        <dsp:cNvPr id="0" name=""/>
        <dsp:cNvSpPr/>
      </dsp:nvSpPr>
      <dsp:spPr>
        <a:xfrm rot="10800000">
          <a:off x="3500490" y="2403409"/>
          <a:ext cx="433248" cy="506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1800" kern="1200"/>
        </a:p>
      </dsp:txBody>
      <dsp:txXfrm rot="10800000">
        <a:off x="3630464" y="2504773"/>
        <a:ext cx="303274" cy="304090"/>
      </dsp:txXfrm>
    </dsp:sp>
    <dsp:sp modelId="{DA84FC9A-DA54-475D-8A96-28827AB7C80E}">
      <dsp:nvSpPr>
        <dsp:cNvPr id="0" name=""/>
        <dsp:cNvSpPr/>
      </dsp:nvSpPr>
      <dsp:spPr>
        <a:xfrm>
          <a:off x="1252503" y="2043731"/>
          <a:ext cx="2043624" cy="1226174"/>
        </a:xfrm>
        <a:prstGeom prst="roundRect">
          <a:avLst>
            <a:gd name="adj" fmla="val 10000"/>
          </a:avLst>
        </a:prstGeom>
        <a:solidFill>
          <a:schemeClr val="accent6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300" kern="1200" dirty="0" smtClean="0">
              <a:solidFill>
                <a:schemeClr val="tx1"/>
              </a:solidFill>
            </a:rPr>
            <a:t>評估各方法 的利弊</a:t>
          </a:r>
          <a:endParaRPr lang="zh-HK" altLang="en-US" sz="2300" kern="1200" dirty="0">
            <a:solidFill>
              <a:schemeClr val="tx1"/>
            </a:solidFill>
          </a:endParaRPr>
        </a:p>
      </dsp:txBody>
      <dsp:txXfrm>
        <a:off x="1288416" y="2079644"/>
        <a:ext cx="1971798" cy="1154348"/>
      </dsp:txXfrm>
    </dsp:sp>
    <dsp:sp modelId="{170E7512-45D6-4B5B-871E-0D19AE62554F}">
      <dsp:nvSpPr>
        <dsp:cNvPr id="0" name=""/>
        <dsp:cNvSpPr/>
      </dsp:nvSpPr>
      <dsp:spPr>
        <a:xfrm rot="5400000">
          <a:off x="2057691" y="3412960"/>
          <a:ext cx="433248" cy="506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1800" kern="1200"/>
        </a:p>
      </dsp:txBody>
      <dsp:txXfrm rot="-5400000">
        <a:off x="2122270" y="3449745"/>
        <a:ext cx="304090" cy="303274"/>
      </dsp:txXfrm>
    </dsp:sp>
    <dsp:sp modelId="{058ADAFC-F401-4F64-A3E4-75A5D51EF2E7}">
      <dsp:nvSpPr>
        <dsp:cNvPr id="0" name=""/>
        <dsp:cNvSpPr/>
      </dsp:nvSpPr>
      <dsp:spPr>
        <a:xfrm>
          <a:off x="1252503" y="4087356"/>
          <a:ext cx="2043624" cy="1226174"/>
        </a:xfrm>
        <a:prstGeom prst="roundRect">
          <a:avLst>
            <a:gd name="adj" fmla="val 10000"/>
          </a:avLst>
        </a:prstGeom>
        <a:solidFill>
          <a:srgbClr val="FFFF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300" kern="1200" dirty="0" smtClean="0">
              <a:solidFill>
                <a:schemeClr val="tx1"/>
              </a:solidFill>
            </a:rPr>
            <a:t>選出最合適 的方法</a:t>
          </a:r>
          <a:endParaRPr lang="zh-HK" altLang="en-US" sz="2300" kern="1200" dirty="0">
            <a:solidFill>
              <a:schemeClr val="tx1"/>
            </a:solidFill>
          </a:endParaRPr>
        </a:p>
      </dsp:txBody>
      <dsp:txXfrm>
        <a:off x="1288416" y="4123269"/>
        <a:ext cx="1971798" cy="1154348"/>
      </dsp:txXfrm>
    </dsp:sp>
    <dsp:sp modelId="{F5E91A64-8733-4010-A872-A396684A6B83}">
      <dsp:nvSpPr>
        <dsp:cNvPr id="0" name=""/>
        <dsp:cNvSpPr/>
      </dsp:nvSpPr>
      <dsp:spPr>
        <a:xfrm>
          <a:off x="3475966" y="4447034"/>
          <a:ext cx="433248" cy="506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1800" kern="1200"/>
        </a:p>
      </dsp:txBody>
      <dsp:txXfrm>
        <a:off x="3475966" y="4548398"/>
        <a:ext cx="303274" cy="304090"/>
      </dsp:txXfrm>
    </dsp:sp>
    <dsp:sp modelId="{B0E4F0D8-4AB2-4EC4-AD42-A33C6AC2A4D7}">
      <dsp:nvSpPr>
        <dsp:cNvPr id="0" name=""/>
        <dsp:cNvSpPr/>
      </dsp:nvSpPr>
      <dsp:spPr>
        <a:xfrm>
          <a:off x="4113577" y="4087356"/>
          <a:ext cx="2043624" cy="1226174"/>
        </a:xfrm>
        <a:prstGeom prst="roundRect">
          <a:avLst>
            <a:gd name="adj" fmla="val 10000"/>
          </a:avLst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300" kern="1200" dirty="0" smtClean="0">
              <a:solidFill>
                <a:schemeClr val="tx1"/>
              </a:solidFill>
            </a:rPr>
            <a:t>定下行動計劃</a:t>
          </a:r>
        </a:p>
      </dsp:txBody>
      <dsp:txXfrm>
        <a:off x="4149490" y="4123269"/>
        <a:ext cx="1971798" cy="1154348"/>
      </dsp:txXfrm>
    </dsp:sp>
    <dsp:sp modelId="{4F2D00AD-F877-4F2F-800A-48286A1875D6}">
      <dsp:nvSpPr>
        <dsp:cNvPr id="0" name=""/>
        <dsp:cNvSpPr/>
      </dsp:nvSpPr>
      <dsp:spPr>
        <a:xfrm>
          <a:off x="6337041" y="4447034"/>
          <a:ext cx="433248" cy="506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1800" kern="1200"/>
        </a:p>
      </dsp:txBody>
      <dsp:txXfrm>
        <a:off x="6337041" y="4548398"/>
        <a:ext cx="303274" cy="304090"/>
      </dsp:txXfrm>
    </dsp:sp>
    <dsp:sp modelId="{E52E0856-6A64-4281-BBF6-874B3803B897}">
      <dsp:nvSpPr>
        <dsp:cNvPr id="0" name=""/>
        <dsp:cNvSpPr/>
      </dsp:nvSpPr>
      <dsp:spPr>
        <a:xfrm>
          <a:off x="6974651" y="4087356"/>
          <a:ext cx="2043624" cy="1226174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HK" altLang="en-US" sz="2300" kern="1200" dirty="0" smtClean="0">
              <a:solidFill>
                <a:schemeClr val="tx1"/>
              </a:solidFill>
            </a:rPr>
            <a:t>檢討成果</a:t>
          </a:r>
        </a:p>
      </dsp:txBody>
      <dsp:txXfrm>
        <a:off x="7010564" y="4123269"/>
        <a:ext cx="1971798" cy="1154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800" dirty="0" smtClean="0"/>
              <a:t>友師發展日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dirty="0" smtClean="0"/>
              <a:t>新友師加油站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400" b="1" dirty="0" smtClean="0"/>
              <a:t>陳立德</a:t>
            </a:r>
            <a:endParaRPr lang="en-US" altLang="zh-TW" sz="2400" b="1" dirty="0" smtClean="0"/>
          </a:p>
          <a:p>
            <a:r>
              <a:rPr lang="en-US" altLang="zh-TW" sz="2400" dirty="0" smtClean="0"/>
              <a:t>18-5-2019</a:t>
            </a:r>
            <a:endParaRPr lang="zh-HK" altLang="en-US" sz="2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067" y="2404534"/>
            <a:ext cx="2199862" cy="2199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246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/>
              <a:t>問題</a:t>
            </a:r>
            <a:r>
              <a:rPr lang="en-US" altLang="zh-TW" sz="4400" b="1" dirty="0" smtClean="0">
                <a:latin typeface="+mj-ea"/>
              </a:rPr>
              <a:t>､</a:t>
            </a:r>
            <a:r>
              <a:rPr lang="zh-TW" altLang="en-US" sz="4400" b="1" dirty="0" smtClean="0">
                <a:latin typeface="+mj-ea"/>
              </a:rPr>
              <a:t>分享</a:t>
            </a:r>
            <a:endParaRPr lang="zh-HK" altLang="en-US" sz="4400" b="1" dirty="0">
              <a:latin typeface="+mj-ea"/>
            </a:endParaRP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226" y="2236305"/>
            <a:ext cx="2146852" cy="2146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2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7200" dirty="0" smtClean="0"/>
              <a:t>參加者自我介紹</a:t>
            </a:r>
            <a:endParaRPr lang="zh-HK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799" y="951505"/>
            <a:ext cx="2907472" cy="213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291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獅子會的師</a:t>
            </a:r>
            <a:r>
              <a:rPr lang="zh-TW" altLang="en-US" b="1" dirty="0"/>
              <a:t>友</a:t>
            </a:r>
            <a:r>
              <a:rPr lang="zh-TW" altLang="en-US" b="1" dirty="0" smtClean="0"/>
              <a:t>計劃</a:t>
            </a:r>
            <a:endParaRPr lang="zh-HK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2" y="2160589"/>
            <a:ext cx="10003919" cy="3880773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2009 </a:t>
            </a:r>
            <a:r>
              <a:rPr lang="zh-TW" altLang="en-US" sz="2800" dirty="0" smtClean="0"/>
              <a:t>兒童發展基金先導計劃</a:t>
            </a:r>
            <a:endParaRPr lang="en-US" altLang="zh-TW" sz="2800" dirty="0" smtClean="0"/>
          </a:p>
          <a:p>
            <a:r>
              <a:rPr lang="en-US" altLang="zh-TW" sz="2800" dirty="0" smtClean="0"/>
              <a:t>2012 </a:t>
            </a:r>
            <a:r>
              <a:rPr lang="zh-TW" altLang="en-US" sz="2800" dirty="0" smtClean="0"/>
              <a:t>香港港南獅子會</a:t>
            </a:r>
            <a:r>
              <a:rPr lang="en-US" altLang="zh-TW" sz="2800" dirty="0" smtClean="0"/>
              <a:t>+</a:t>
            </a:r>
            <a:r>
              <a:rPr lang="zh-TW" altLang="en-US" sz="2800" dirty="0" smtClean="0"/>
              <a:t>香港大學社會科學院 獅友伴同行</a:t>
            </a:r>
            <a:endParaRPr lang="en-US" altLang="zh-TW" sz="2800" dirty="0" smtClean="0"/>
          </a:p>
          <a:p>
            <a:r>
              <a:rPr lang="en-US" altLang="zh-TW" sz="2800" dirty="0" smtClean="0"/>
              <a:t>2014 </a:t>
            </a:r>
            <a:r>
              <a:rPr lang="zh-TW" altLang="en-US" sz="2800" dirty="0" smtClean="0"/>
              <a:t>香港</a:t>
            </a:r>
            <a:r>
              <a:rPr lang="zh-TW" altLang="en-US" sz="2800" dirty="0"/>
              <a:t>港南獅子會</a:t>
            </a:r>
            <a:r>
              <a:rPr lang="en-US" altLang="zh-TW" sz="2800" dirty="0" smtClean="0"/>
              <a:t>+</a:t>
            </a:r>
            <a:r>
              <a:rPr lang="zh-TW" altLang="en-US" sz="2800" dirty="0" smtClean="0"/>
              <a:t>新福事工 獅</a:t>
            </a:r>
            <a:r>
              <a:rPr lang="zh-TW" altLang="en-US" sz="2800" dirty="0"/>
              <a:t>友</a:t>
            </a:r>
            <a:r>
              <a:rPr lang="zh-TW" altLang="en-US" sz="2800" dirty="0" smtClean="0"/>
              <a:t>伴童行</a:t>
            </a:r>
            <a:endParaRPr lang="en-US" altLang="zh-TW" sz="2800" dirty="0" smtClean="0"/>
          </a:p>
          <a:p>
            <a:r>
              <a:rPr lang="en-US" altLang="zh-TW" sz="2800" dirty="0" smtClean="0"/>
              <a:t>2017 </a:t>
            </a:r>
            <a:r>
              <a:rPr lang="zh-TW" altLang="en-US" sz="2800" dirty="0" smtClean="0"/>
              <a:t>香港</a:t>
            </a:r>
            <a:r>
              <a:rPr lang="zh-TW" altLang="en-US" sz="2800" dirty="0"/>
              <a:t>港南獅子會</a:t>
            </a:r>
            <a:r>
              <a:rPr lang="en-US" altLang="zh-TW" sz="2800" dirty="0" smtClean="0"/>
              <a:t>+</a:t>
            </a:r>
            <a:r>
              <a:rPr lang="zh-TW" altLang="en-US" sz="2800" dirty="0" smtClean="0"/>
              <a:t>信義會新來港人士樂</a:t>
            </a:r>
            <a:r>
              <a:rPr lang="zh-TW" altLang="en-US" sz="2800" dirty="0"/>
              <a:t>聚</a:t>
            </a:r>
            <a:r>
              <a:rPr lang="zh-TW" altLang="en-US" sz="2800" dirty="0" smtClean="0"/>
              <a:t>軒 獅</a:t>
            </a:r>
            <a:r>
              <a:rPr lang="zh-TW" altLang="en-US" sz="2800" dirty="0"/>
              <a:t>友伴童行</a:t>
            </a:r>
            <a:endParaRPr lang="en-US" altLang="zh-TW" sz="2800" dirty="0" smtClean="0"/>
          </a:p>
          <a:p>
            <a:r>
              <a:rPr lang="en-US" altLang="zh-TW" sz="2800" dirty="0" smtClean="0"/>
              <a:t>2014 </a:t>
            </a:r>
            <a:r>
              <a:rPr lang="zh-TW" altLang="en-US" sz="2800" dirty="0" smtClean="0"/>
              <a:t>兒童</a:t>
            </a:r>
            <a:r>
              <a:rPr lang="zh-TW" altLang="en-US" sz="2800" dirty="0"/>
              <a:t>發展基金</a:t>
            </a:r>
            <a:r>
              <a:rPr lang="zh-TW" altLang="en-US" sz="2800" dirty="0" smtClean="0"/>
              <a:t>第一批</a:t>
            </a:r>
            <a:r>
              <a:rPr lang="zh-TW" altLang="en-US" sz="2800" dirty="0"/>
              <a:t>校本</a:t>
            </a:r>
            <a:r>
              <a:rPr lang="zh-TW" altLang="en-US" sz="2800" dirty="0" smtClean="0"/>
              <a:t>計劃 獅子會中學</a:t>
            </a:r>
            <a:endParaRPr lang="en-US" altLang="zh-TW" sz="2800" dirty="0" smtClean="0"/>
          </a:p>
          <a:p>
            <a:r>
              <a:rPr lang="en-US" altLang="zh-TW" sz="2800" dirty="0" smtClean="0"/>
              <a:t>2017 </a:t>
            </a:r>
            <a:r>
              <a:rPr lang="zh-TW" altLang="en-US" sz="2800" dirty="0" smtClean="0"/>
              <a:t>兒童</a:t>
            </a:r>
            <a:r>
              <a:rPr lang="zh-TW" altLang="en-US" sz="2800" dirty="0"/>
              <a:t>發展</a:t>
            </a:r>
            <a:r>
              <a:rPr lang="zh-TW" altLang="en-US" sz="2800" dirty="0" smtClean="0"/>
              <a:t>基金第四批校本計劃 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計劃</a:t>
            </a:r>
            <a:r>
              <a:rPr lang="en-US" altLang="zh-TW" sz="2800" dirty="0" smtClean="0"/>
              <a:t>6</a:t>
            </a:r>
            <a:r>
              <a:rPr lang="zh-TW" altLang="en-US" sz="2800" dirty="0" smtClean="0"/>
              <a:t>校</a:t>
            </a:r>
            <a:endParaRPr lang="en-US" altLang="zh-TW" sz="2800" dirty="0"/>
          </a:p>
          <a:p>
            <a:endParaRPr lang="en-US" altLang="zh-TW" dirty="0" smtClean="0"/>
          </a:p>
          <a:p>
            <a:endParaRPr lang="zh-HK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018" y="234122"/>
            <a:ext cx="1696278" cy="169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574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/>
              <a:t>獅友伴同</a:t>
            </a:r>
            <a:r>
              <a:rPr lang="zh-HK" altLang="en-US" b="1" dirty="0" smtClean="0"/>
              <a:t>行</a:t>
            </a:r>
            <a:r>
              <a:rPr lang="zh-TW" altLang="en-US" b="1" dirty="0" smtClean="0"/>
              <a:t>友師訓練</a:t>
            </a:r>
            <a:r>
              <a:rPr lang="zh-HK" altLang="en-US" dirty="0"/>
              <a:t/>
            </a:r>
            <a:br>
              <a:rPr lang="zh-HK" altLang="en-US" dirty="0"/>
            </a:br>
            <a:endParaRPr lang="zh-HK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648" y="4121426"/>
            <a:ext cx="2825692" cy="2463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1069398502"/>
              </p:ext>
            </p:extLst>
          </p:nvPr>
        </p:nvGraphicFramePr>
        <p:xfrm>
          <a:off x="533034" y="1660526"/>
          <a:ext cx="6888184" cy="479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23724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新友師常見的難題</a:t>
            </a:r>
            <a:endParaRPr lang="zh-HK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怎樣與友員溝通</a:t>
            </a:r>
            <a:endParaRPr lang="en-US" altLang="zh-TW" sz="2800" dirty="0" smtClean="0"/>
          </a:p>
          <a:p>
            <a:r>
              <a:rPr lang="zh-TW" altLang="en-US" sz="2800" dirty="0" smtClean="0"/>
              <a:t>安排溝通機會</a:t>
            </a:r>
            <a:endParaRPr lang="en-US" altLang="zh-TW" sz="2800" dirty="0" smtClean="0"/>
          </a:p>
          <a:p>
            <a:r>
              <a:rPr lang="zh-TW" altLang="en-US" sz="2800" dirty="0"/>
              <a:t>與友</a:t>
            </a:r>
            <a:r>
              <a:rPr lang="zh-TW" altLang="en-US" sz="2800" dirty="0" smtClean="0"/>
              <a:t>員建立友誼</a:t>
            </a:r>
            <a:endParaRPr lang="en-US" altLang="zh-TW" sz="2800" dirty="0" smtClean="0"/>
          </a:p>
          <a:p>
            <a:r>
              <a:rPr lang="zh-TW" altLang="en-US" sz="2800" dirty="0" smtClean="0"/>
              <a:t>對友員的期望</a:t>
            </a:r>
            <a:endParaRPr lang="en-US" altLang="zh-TW" sz="2800" dirty="0"/>
          </a:p>
          <a:p>
            <a:r>
              <a:rPr lang="en-US" altLang="zh-TW" sz="2800" dirty="0" smtClean="0"/>
              <a:t>.</a:t>
            </a:r>
          </a:p>
          <a:p>
            <a:r>
              <a:rPr lang="en-US" altLang="zh-TW" sz="2800" dirty="0" smtClean="0"/>
              <a:t>..</a:t>
            </a:r>
          </a:p>
          <a:p>
            <a:r>
              <a:rPr lang="en-US" altLang="zh-TW" sz="2800" dirty="0" smtClean="0"/>
              <a:t>…</a:t>
            </a:r>
          </a:p>
          <a:p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zh-HK" altLang="en-US" dirty="0"/>
          </a:p>
        </p:txBody>
      </p:sp>
      <p:pic>
        <p:nvPicPr>
          <p:cNvPr id="4" name="Picture 1" descr="MC900434411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590" y="780154"/>
            <a:ext cx="2445297" cy="2760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646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友師對友員的貢獻</a:t>
            </a:r>
            <a:endParaRPr lang="zh-HK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 smtClean="0"/>
              <a:t>同行者</a:t>
            </a:r>
            <a:endParaRPr lang="en-US" altLang="zh-TW" sz="3200" dirty="0" smtClean="0"/>
          </a:p>
          <a:p>
            <a:r>
              <a:rPr lang="zh-TW" altLang="en-US" sz="3200" dirty="0" smtClean="0"/>
              <a:t>擴闊視野</a:t>
            </a:r>
            <a:endParaRPr lang="en-US" altLang="zh-TW" sz="3200" dirty="0" smtClean="0"/>
          </a:p>
          <a:p>
            <a:r>
              <a:rPr lang="zh-TW" altLang="en-US" sz="3200" dirty="0" smtClean="0"/>
              <a:t>人生覲及價植覲</a:t>
            </a:r>
            <a:endParaRPr lang="en-US" altLang="zh-TW" sz="3200" dirty="0" smtClean="0"/>
          </a:p>
          <a:p>
            <a:r>
              <a:rPr lang="zh-TW" altLang="en-US" sz="3200" dirty="0" smtClean="0"/>
              <a:t>建立解決困難的能力</a:t>
            </a:r>
            <a:endParaRPr lang="en-US" altLang="zh-TW" sz="3200" dirty="0" smtClean="0"/>
          </a:p>
          <a:p>
            <a:r>
              <a:rPr lang="zh-TW" altLang="en-US" sz="3200" dirty="0" smtClean="0"/>
              <a:t>協助設定及達成目標</a:t>
            </a:r>
            <a:endParaRPr lang="en-US" altLang="zh-TW" sz="3200" dirty="0" smtClean="0"/>
          </a:p>
          <a:p>
            <a:endParaRPr lang="en-US" altLang="zh-TW" sz="3200" dirty="0">
              <a:latin typeface="+mn-ea"/>
            </a:endParaRPr>
          </a:p>
          <a:p>
            <a:endParaRPr lang="en-US" altLang="zh-TW" sz="3200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242" y="1930400"/>
            <a:ext cx="3493534" cy="3056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42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5130"/>
          </a:xfrm>
        </p:spPr>
        <p:txBody>
          <a:bodyPr/>
          <a:lstStyle/>
          <a:p>
            <a:r>
              <a:rPr lang="zh-HK" altLang="en-US" b="1" dirty="0"/>
              <a:t>訂立至醒目標</a:t>
            </a:r>
            <a:r>
              <a:rPr lang="en-US" altLang="zh-HK" b="1" dirty="0"/>
              <a:t>(SMART goal)</a:t>
            </a:r>
            <a:endParaRPr lang="zh-HK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04730"/>
            <a:ext cx="9685866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HK" sz="2800" dirty="0">
                <a:solidFill>
                  <a:srgbClr val="FF0000"/>
                </a:solidFill>
              </a:rPr>
              <a:t>S </a:t>
            </a:r>
            <a:r>
              <a:rPr lang="en-US" altLang="zh-HK" sz="2800" dirty="0"/>
              <a:t>– </a:t>
            </a:r>
            <a:r>
              <a:rPr lang="en-US" altLang="zh-HK" sz="2800" dirty="0">
                <a:solidFill>
                  <a:srgbClr val="FF0000"/>
                </a:solidFill>
              </a:rPr>
              <a:t>S</a:t>
            </a:r>
            <a:r>
              <a:rPr lang="en-US" altLang="zh-HK" sz="2800" dirty="0"/>
              <a:t>pecific (</a:t>
            </a:r>
            <a:r>
              <a:rPr lang="zh-HK" altLang="en-US" sz="2800" dirty="0"/>
              <a:t>具體的</a:t>
            </a:r>
            <a:r>
              <a:rPr lang="en-US" altLang="zh-HK" sz="2800" dirty="0"/>
              <a:t>)</a:t>
            </a:r>
            <a:r>
              <a:rPr lang="zh-HK" altLang="en-US" sz="2800" dirty="0"/>
              <a:t>訂下一個明確和清晰的目標</a:t>
            </a:r>
            <a:endParaRPr lang="en-US" altLang="zh-HK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HK" sz="2800" dirty="0">
                <a:solidFill>
                  <a:srgbClr val="00B050"/>
                </a:solidFill>
              </a:rPr>
              <a:t>M </a:t>
            </a:r>
            <a:r>
              <a:rPr lang="en-US" altLang="zh-HK" sz="2800" dirty="0"/>
              <a:t>– </a:t>
            </a:r>
            <a:r>
              <a:rPr lang="en-US" altLang="zh-HK" sz="2800" dirty="0">
                <a:solidFill>
                  <a:srgbClr val="00B050"/>
                </a:solidFill>
              </a:rPr>
              <a:t>M</a:t>
            </a:r>
            <a:r>
              <a:rPr lang="en-US" altLang="zh-HK" sz="2800" dirty="0"/>
              <a:t>easurable (</a:t>
            </a:r>
            <a:r>
              <a:rPr lang="zh-HK" altLang="en-US" sz="2800" dirty="0"/>
              <a:t>可量度的</a:t>
            </a:r>
            <a:r>
              <a:rPr lang="en-US" altLang="zh-HK" sz="2800" dirty="0"/>
              <a:t>)</a:t>
            </a:r>
            <a:r>
              <a:rPr lang="zh-HK" altLang="en-US" sz="2800" dirty="0"/>
              <a:t>目標的進度及成果是可量度的</a:t>
            </a:r>
            <a:endParaRPr lang="en-US" altLang="zh-HK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HK" sz="2800" dirty="0">
                <a:solidFill>
                  <a:srgbClr val="0070C0"/>
                </a:solidFill>
              </a:rPr>
              <a:t>A </a:t>
            </a:r>
            <a:r>
              <a:rPr lang="en-US" altLang="zh-HK" sz="2800" dirty="0"/>
              <a:t>– </a:t>
            </a:r>
            <a:r>
              <a:rPr lang="en-US" altLang="zh-HK" sz="2800" dirty="0">
                <a:solidFill>
                  <a:srgbClr val="0070C0"/>
                </a:solidFill>
              </a:rPr>
              <a:t>A</a:t>
            </a:r>
            <a:r>
              <a:rPr lang="en-US" altLang="zh-HK" sz="2800" dirty="0"/>
              <a:t>ttainable(</a:t>
            </a:r>
            <a:r>
              <a:rPr lang="zh-HK" altLang="en-US" sz="2800" dirty="0"/>
              <a:t>可行的</a:t>
            </a:r>
            <a:r>
              <a:rPr lang="en-US" altLang="zh-HK" sz="2800" dirty="0"/>
              <a:t>)</a:t>
            </a:r>
            <a:r>
              <a:rPr lang="zh-HK" altLang="en-US" sz="2800" dirty="0"/>
              <a:t>現實生活中可實現的</a:t>
            </a:r>
            <a:endParaRPr lang="en-US" altLang="zh-HK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HK" sz="2800" dirty="0">
                <a:solidFill>
                  <a:srgbClr val="C00000"/>
                </a:solidFill>
              </a:rPr>
              <a:t>R - </a:t>
            </a:r>
            <a:r>
              <a:rPr lang="en-US" altLang="zh-HK" sz="2800" dirty="0"/>
              <a:t>Relevant (</a:t>
            </a:r>
            <a:r>
              <a:rPr lang="zh-TW" altLang="en-US" sz="2800" dirty="0"/>
              <a:t>有相關性的）實現此目標對自己相關度高的</a:t>
            </a:r>
            <a:endParaRPr lang="en-US" altLang="zh-HK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HK" sz="2800" dirty="0">
                <a:solidFill>
                  <a:srgbClr val="7030A0"/>
                </a:solidFill>
              </a:rPr>
              <a:t>T </a:t>
            </a:r>
            <a:r>
              <a:rPr lang="en-US" altLang="zh-HK" sz="2800" dirty="0"/>
              <a:t>– </a:t>
            </a:r>
            <a:r>
              <a:rPr lang="en-US" altLang="zh-HK" sz="2800" dirty="0">
                <a:solidFill>
                  <a:srgbClr val="7030A0"/>
                </a:solidFill>
              </a:rPr>
              <a:t>T</a:t>
            </a:r>
            <a:r>
              <a:rPr lang="en-US" altLang="zh-HK" sz="2800" dirty="0"/>
              <a:t>imely (</a:t>
            </a:r>
            <a:r>
              <a:rPr lang="zh-HK" altLang="en-US" sz="2800" dirty="0"/>
              <a:t>有時限性的</a:t>
            </a:r>
            <a:r>
              <a:rPr lang="en-US" altLang="zh-HK" sz="2800" dirty="0"/>
              <a:t>)</a:t>
            </a:r>
            <a:r>
              <a:rPr lang="zh-HK" altLang="en-US" sz="2800" dirty="0"/>
              <a:t>特定時間內完成目標</a:t>
            </a:r>
          </a:p>
          <a:p>
            <a:endParaRPr lang="zh-HK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830" y="4147930"/>
            <a:ext cx="5955782" cy="2564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734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2365"/>
          </a:xfrm>
        </p:spPr>
        <p:txBody>
          <a:bodyPr>
            <a:normAutofit/>
          </a:bodyPr>
          <a:lstStyle/>
          <a:p>
            <a:r>
              <a:rPr lang="zh-HK" altLang="en-US" sz="4000" b="1" dirty="0"/>
              <a:t>目標達成</a:t>
            </a:r>
          </a:p>
        </p:txBody>
      </p:sp>
      <p:graphicFrame>
        <p:nvGraphicFramePr>
          <p:cNvPr id="4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545875"/>
              </p:ext>
            </p:extLst>
          </p:nvPr>
        </p:nvGraphicFramePr>
        <p:xfrm>
          <a:off x="-159371" y="1444488"/>
          <a:ext cx="10270780" cy="5313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9597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解決問題六步曲</a:t>
            </a:r>
            <a:endParaRPr lang="zh-HK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160589"/>
            <a:ext cx="9712370" cy="3880773"/>
          </a:xfrm>
        </p:spPr>
        <p:txBody>
          <a:bodyPr/>
          <a:lstStyle/>
          <a:p>
            <a:r>
              <a:rPr lang="zh-TW" altLang="en-US" sz="2800" dirty="0"/>
              <a:t>第一步</a:t>
            </a:r>
            <a:r>
              <a:rPr lang="en-US" altLang="zh-TW" sz="2800" dirty="0"/>
              <a:t>: </a:t>
            </a:r>
            <a:r>
              <a:rPr lang="zh-TW" altLang="en-US" sz="2800" dirty="0"/>
              <a:t>認清問題</a:t>
            </a:r>
          </a:p>
          <a:p>
            <a:r>
              <a:rPr lang="zh-TW" altLang="en-US" sz="2800" dirty="0"/>
              <a:t>第二步</a:t>
            </a:r>
            <a:r>
              <a:rPr lang="en-US" altLang="zh-TW" sz="2800" dirty="0"/>
              <a:t>: </a:t>
            </a:r>
            <a:r>
              <a:rPr lang="zh-TW" altLang="en-US" sz="2800" dirty="0"/>
              <a:t>想出不同的解決方法，具創意，先別理會是否可行</a:t>
            </a:r>
          </a:p>
          <a:p>
            <a:r>
              <a:rPr lang="zh-TW" altLang="en-US" sz="2800" dirty="0"/>
              <a:t>第三步</a:t>
            </a:r>
            <a:r>
              <a:rPr lang="en-US" altLang="zh-TW" sz="2800" dirty="0"/>
              <a:t>: </a:t>
            </a:r>
            <a:r>
              <a:rPr lang="zh-TW" altLang="en-US" sz="2800" dirty="0"/>
              <a:t>評估每個解決方法的好與壞</a:t>
            </a:r>
          </a:p>
          <a:p>
            <a:r>
              <a:rPr lang="zh-TW" altLang="en-US" sz="2800" dirty="0"/>
              <a:t>第四步</a:t>
            </a:r>
            <a:r>
              <a:rPr lang="en-US" altLang="zh-TW" sz="2800" dirty="0" smtClean="0"/>
              <a:t>: </a:t>
            </a:r>
            <a:r>
              <a:rPr lang="zh-TW" altLang="en-US" sz="2800" dirty="0" smtClean="0"/>
              <a:t>選出</a:t>
            </a:r>
            <a:r>
              <a:rPr lang="zh-TW" altLang="en-US" sz="2800" dirty="0"/>
              <a:t>一個最合適的解決方法</a:t>
            </a:r>
          </a:p>
          <a:p>
            <a:r>
              <a:rPr lang="zh-TW" altLang="en-US" sz="2800" dirty="0"/>
              <a:t>第五步</a:t>
            </a:r>
            <a:r>
              <a:rPr lang="en-US" altLang="zh-TW" sz="2800" dirty="0"/>
              <a:t>: </a:t>
            </a:r>
            <a:r>
              <a:rPr lang="zh-TW" altLang="en-US" sz="2800" dirty="0"/>
              <a:t>定下詳細的行動計劃</a:t>
            </a:r>
          </a:p>
          <a:p>
            <a:r>
              <a:rPr lang="zh-TW" altLang="en-US" sz="2800" dirty="0"/>
              <a:t>第六步</a:t>
            </a:r>
            <a:r>
              <a:rPr lang="en-US" altLang="zh-TW" sz="2800" dirty="0"/>
              <a:t>: </a:t>
            </a:r>
            <a:r>
              <a:rPr lang="zh-TW" altLang="en-US" sz="2800" dirty="0"/>
              <a:t>實行計劃並檢討成果</a:t>
            </a:r>
          </a:p>
          <a:p>
            <a:endParaRPr lang="zh-HK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696" y="3631096"/>
            <a:ext cx="2300838" cy="1995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823308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1879</TotalTime>
  <Words>363</Words>
  <Application>Microsoft Office PowerPoint</Application>
  <PresentationFormat>寬螢幕</PresentationFormat>
  <Paragraphs>54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微軟正黑體</vt:lpstr>
      <vt:lpstr>Arial</vt:lpstr>
      <vt:lpstr>Trebuchet MS</vt:lpstr>
      <vt:lpstr>Wingdings</vt:lpstr>
      <vt:lpstr>Wingdings 3</vt:lpstr>
      <vt:lpstr>多面向</vt:lpstr>
      <vt:lpstr>友師發展日 新友師加油站</vt:lpstr>
      <vt:lpstr>參加者自我介紹</vt:lpstr>
      <vt:lpstr>獅子會的師友計劃</vt:lpstr>
      <vt:lpstr>獅友伴同行友師訓練 </vt:lpstr>
      <vt:lpstr>新友師常見的難題</vt:lpstr>
      <vt:lpstr>友師對友員的貢獻</vt:lpstr>
      <vt:lpstr>訂立至醒目標(SMART goal)</vt:lpstr>
      <vt:lpstr>目標達成</vt:lpstr>
      <vt:lpstr>解決問題六步曲</vt:lpstr>
      <vt:lpstr>問題､分享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友師發展日 新友師加油站</dc:title>
  <dc:creator>Douglas Chan</dc:creator>
  <cp:lastModifiedBy>Douglas Chan</cp:lastModifiedBy>
  <cp:revision>18</cp:revision>
  <dcterms:created xsi:type="dcterms:W3CDTF">2019-05-11T23:24:29Z</dcterms:created>
  <dcterms:modified xsi:type="dcterms:W3CDTF">2019-05-13T06:43:45Z</dcterms:modified>
</cp:coreProperties>
</file>