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71" r:id="rId4"/>
    <p:sldId id="483" r:id="rId5"/>
    <p:sldId id="332" r:id="rId6"/>
    <p:sldId id="482" r:id="rId7"/>
    <p:sldId id="539" r:id="rId8"/>
    <p:sldId id="272" r:id="rId9"/>
    <p:sldId id="540" r:id="rId10"/>
    <p:sldId id="274" r:id="rId11"/>
    <p:sldId id="541" r:id="rId12"/>
    <p:sldId id="544" r:id="rId13"/>
    <p:sldId id="542" r:id="rId14"/>
    <p:sldId id="546" r:id="rId15"/>
    <p:sldId id="545" r:id="rId16"/>
    <p:sldId id="547" r:id="rId17"/>
    <p:sldId id="549" r:id="rId18"/>
    <p:sldId id="548" r:id="rId19"/>
    <p:sldId id="543" r:id="rId20"/>
    <p:sldId id="551" r:id="rId21"/>
    <p:sldId id="552" r:id="rId22"/>
    <p:sldId id="553" r:id="rId23"/>
    <p:sldId id="554" r:id="rId24"/>
    <p:sldId id="557" r:id="rId25"/>
    <p:sldId id="558" r:id="rId26"/>
    <p:sldId id="560" r:id="rId27"/>
    <p:sldId id="559" r:id="rId28"/>
    <p:sldId id="276" r:id="rId29"/>
    <p:sldId id="289" r:id="rId30"/>
    <p:sldId id="291" r:id="rId31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dara"/>
        <a:ea typeface="Candara"/>
        <a:cs typeface="Candara"/>
        <a:sym typeface="Candara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dara"/>
        <a:ea typeface="Candara"/>
        <a:cs typeface="Candara"/>
        <a:sym typeface="Candara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dara"/>
        <a:ea typeface="Candara"/>
        <a:cs typeface="Candara"/>
        <a:sym typeface="Candara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dara"/>
        <a:ea typeface="Candara"/>
        <a:cs typeface="Candara"/>
        <a:sym typeface="Candara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dara"/>
        <a:ea typeface="Candara"/>
        <a:cs typeface="Candara"/>
        <a:sym typeface="Candara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dara"/>
        <a:ea typeface="Candara"/>
        <a:cs typeface="Candara"/>
        <a:sym typeface="Candara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dara"/>
        <a:ea typeface="Candara"/>
        <a:cs typeface="Candara"/>
        <a:sym typeface="Candara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dara"/>
        <a:ea typeface="Candara"/>
        <a:cs typeface="Candara"/>
        <a:sym typeface="Candara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dara"/>
        <a:ea typeface="Candara"/>
        <a:cs typeface="Candara"/>
        <a:sym typeface="Candar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Candara"/>
          <a:ea typeface="Candara"/>
          <a:cs typeface="Candara"/>
        </a:font>
        <a:srgbClr val="000000"/>
      </a:tcTxStyle>
      <a:tcStyle>
        <a:tcBdr>
          <a:left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insideV>
        </a:tcBdr>
        <a:fill>
          <a:solidFill>
            <a:srgbClr val="CCE5FE"/>
          </a:solidFill>
        </a:fill>
      </a:tcStyle>
    </a:wholeTbl>
    <a:band2H>
      <a:tcTxStyle/>
      <a:tcStyle>
        <a:tcBdr/>
        <a:fill>
          <a:solidFill>
            <a:srgbClr val="E7F2FF"/>
          </a:solidFill>
        </a:fill>
      </a:tcStyle>
    </a:band2H>
    <a:firstCol>
      <a:tcTxStyle b="on" i="off">
        <a:font>
          <a:latin typeface="Candara"/>
          <a:ea typeface="Candara"/>
          <a:cs typeface="Candara"/>
        </a:font>
        <a:schemeClr val="accent6">
          <a:hueOff val="-10717809"/>
          <a:satOff val="-95633"/>
          <a:lumOff val="55098"/>
        </a:schemeClr>
      </a:tcTxStyle>
      <a:tcStyle>
        <a:tcBdr>
          <a:left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ndara"/>
          <a:ea typeface="Candara"/>
          <a:cs typeface="Candara"/>
        </a:font>
        <a:schemeClr val="accent6">
          <a:hueOff val="-10717809"/>
          <a:satOff val="-95633"/>
          <a:lumOff val="55098"/>
        </a:schemeClr>
      </a:tcTxStyle>
      <a:tcStyle>
        <a:tcBdr>
          <a:left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ndara"/>
          <a:ea typeface="Candara"/>
          <a:cs typeface="Candara"/>
        </a:font>
        <a:schemeClr val="accent6">
          <a:hueOff val="-10717809"/>
          <a:satOff val="-95633"/>
          <a:lumOff val="55098"/>
        </a:schemeClr>
      </a:tcTxStyle>
      <a:tcStyle>
        <a:tcBdr>
          <a:left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Candara"/>
          <a:ea typeface="Candara"/>
          <a:cs typeface="Candara"/>
        </a:font>
        <a:srgbClr val="000000"/>
      </a:tcTxStyle>
      <a:tcStyle>
        <a:tcBdr>
          <a:left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insideV>
        </a:tcBdr>
        <a:fill>
          <a:solidFill>
            <a:srgbClr val="D0EED5"/>
          </a:solidFill>
        </a:fill>
      </a:tcStyle>
    </a:wholeTbl>
    <a:band2H>
      <a:tcTxStyle/>
      <a:tcStyle>
        <a:tcBdr/>
        <a:fill>
          <a:solidFill>
            <a:srgbClr val="E9F6EB"/>
          </a:solidFill>
        </a:fill>
      </a:tcStyle>
    </a:band2H>
    <a:firstCol>
      <a:tcTxStyle b="on" i="off">
        <a:font>
          <a:latin typeface="Candara"/>
          <a:ea typeface="Candara"/>
          <a:cs typeface="Candara"/>
        </a:font>
        <a:schemeClr val="accent6">
          <a:hueOff val="-10717809"/>
          <a:satOff val="-95633"/>
          <a:lumOff val="55098"/>
        </a:schemeClr>
      </a:tcTxStyle>
      <a:tcStyle>
        <a:tcBdr>
          <a:left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Candara"/>
          <a:ea typeface="Candara"/>
          <a:cs typeface="Candara"/>
        </a:font>
        <a:schemeClr val="accent6">
          <a:hueOff val="-10717809"/>
          <a:satOff val="-95633"/>
          <a:lumOff val="55098"/>
        </a:schemeClr>
      </a:tcTxStyle>
      <a:tcStyle>
        <a:tcBdr>
          <a:left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Candara"/>
          <a:ea typeface="Candara"/>
          <a:cs typeface="Candara"/>
        </a:font>
        <a:schemeClr val="accent6">
          <a:hueOff val="-10717809"/>
          <a:satOff val="-95633"/>
          <a:lumOff val="55098"/>
        </a:schemeClr>
      </a:tcTxStyle>
      <a:tcStyle>
        <a:tcBdr>
          <a:left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Candara"/>
          <a:ea typeface="Candara"/>
          <a:cs typeface="Candara"/>
        </a:font>
        <a:srgbClr val="000000"/>
      </a:tcTxStyle>
      <a:tcStyle>
        <a:tcBdr>
          <a:left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insideV>
        </a:tcBdr>
        <a:fill>
          <a:solidFill>
            <a:srgbClr val="CAF3F1"/>
          </a:solidFill>
        </a:fill>
      </a:tcStyle>
    </a:wholeTbl>
    <a:band2H>
      <a:tcTxStyle/>
      <a:tcStyle>
        <a:tcBdr/>
        <a:fill>
          <a:solidFill>
            <a:srgbClr val="E6F9F8"/>
          </a:solidFill>
        </a:fill>
      </a:tcStyle>
    </a:band2H>
    <a:firstCol>
      <a:tcTxStyle b="on" i="off">
        <a:font>
          <a:latin typeface="Candara"/>
          <a:ea typeface="Candara"/>
          <a:cs typeface="Candara"/>
        </a:font>
        <a:schemeClr val="accent6">
          <a:hueOff val="-10717809"/>
          <a:satOff val="-95633"/>
          <a:lumOff val="55098"/>
        </a:schemeClr>
      </a:tcTxStyle>
      <a:tcStyle>
        <a:tcBdr>
          <a:left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Candara"/>
          <a:ea typeface="Candara"/>
          <a:cs typeface="Candara"/>
        </a:font>
        <a:schemeClr val="accent6">
          <a:hueOff val="-10717809"/>
          <a:satOff val="-95633"/>
          <a:lumOff val="55098"/>
        </a:schemeClr>
      </a:tcTxStyle>
      <a:tcStyle>
        <a:tcBdr>
          <a:left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Candara"/>
          <a:ea typeface="Candara"/>
          <a:cs typeface="Candara"/>
        </a:font>
        <a:schemeClr val="accent6">
          <a:hueOff val="-10717809"/>
          <a:satOff val="-95633"/>
          <a:lumOff val="55098"/>
        </a:schemeClr>
      </a:tcTxStyle>
      <a:tcStyle>
        <a:tcBdr>
          <a:left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Candara"/>
          <a:ea typeface="Candara"/>
          <a:cs typeface="Candar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chemeClr val="accent6">
              <a:hueOff val="-10717809"/>
              <a:satOff val="-95633"/>
              <a:lumOff val="55098"/>
            </a:schemeClr>
          </a:solidFill>
        </a:fill>
      </a:tcStyle>
    </a:band2H>
    <a:firstCol>
      <a:tcTxStyle b="on" i="off">
        <a:font>
          <a:latin typeface="Candara"/>
          <a:ea typeface="Candara"/>
          <a:cs typeface="Candara"/>
        </a:font>
        <a:schemeClr val="accent6">
          <a:hueOff val="-10717809"/>
          <a:satOff val="-95633"/>
          <a:lumOff val="55098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ndara"/>
          <a:ea typeface="Candara"/>
          <a:cs typeface="Candar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-10717809"/>
              <a:satOff val="-95633"/>
              <a:lumOff val="55098"/>
            </a:schemeClr>
          </a:solidFill>
        </a:fill>
      </a:tcStyle>
    </a:lastRow>
    <a:firstRow>
      <a:tcTxStyle b="on" i="off">
        <a:font>
          <a:latin typeface="Candara"/>
          <a:ea typeface="Candara"/>
          <a:cs typeface="Candara"/>
        </a:font>
        <a:schemeClr val="accent6">
          <a:hueOff val="-10717809"/>
          <a:satOff val="-95633"/>
          <a:lumOff val="55098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Candara"/>
          <a:ea typeface="Candara"/>
          <a:cs typeface="Candara"/>
        </a:font>
        <a:srgbClr val="000000"/>
      </a:tcTxStyle>
      <a:tcStyle>
        <a:tcBdr>
          <a:left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Candara"/>
          <a:ea typeface="Candara"/>
          <a:cs typeface="Candara"/>
        </a:font>
        <a:schemeClr val="accent6">
          <a:hueOff val="-10717809"/>
          <a:satOff val="-95633"/>
          <a:lumOff val="55098"/>
        </a:schemeClr>
      </a:tcTxStyle>
      <a:tcStyle>
        <a:tcBdr>
          <a:left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Candara"/>
          <a:ea typeface="Candara"/>
          <a:cs typeface="Candara"/>
        </a:font>
        <a:schemeClr val="accent6">
          <a:hueOff val="-10717809"/>
          <a:satOff val="-95633"/>
          <a:lumOff val="55098"/>
        </a:schemeClr>
      </a:tcTxStyle>
      <a:tcStyle>
        <a:tcBdr>
          <a:left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Candara"/>
          <a:ea typeface="Candara"/>
          <a:cs typeface="Candara"/>
        </a:font>
        <a:schemeClr val="accent6">
          <a:hueOff val="-10717809"/>
          <a:satOff val="-95633"/>
          <a:lumOff val="55098"/>
        </a:schemeClr>
      </a:tcTxStyle>
      <a:tcStyle>
        <a:tcBdr>
          <a:left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Candara"/>
          <a:ea typeface="Candara"/>
          <a:cs typeface="Candar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chemeClr val="accent6">
              <a:hueOff val="-10717809"/>
              <a:satOff val="-95633"/>
              <a:lumOff val="55098"/>
            </a:schemeClr>
          </a:solidFill>
        </a:fill>
      </a:tcStyle>
    </a:band2H>
    <a:firstCol>
      <a:tcTxStyle b="on" i="off">
        <a:font>
          <a:latin typeface="Candara"/>
          <a:ea typeface="Candara"/>
          <a:cs typeface="Candar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Candara"/>
          <a:ea typeface="Candara"/>
          <a:cs typeface="Candar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Candara"/>
          <a:ea typeface="Candara"/>
          <a:cs typeface="Candar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1" autoAdjust="0"/>
    <p:restoredTop sz="94660"/>
  </p:normalViewPr>
  <p:slideViewPr>
    <p:cSldViewPr snapToGrid="0">
      <p:cViewPr varScale="1">
        <p:scale>
          <a:sx n="76" d="100"/>
          <a:sy n="76" d="100"/>
        </p:scale>
        <p:origin x="96" y="8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1AF9091-E3EC-467E-805C-EA8D81164CFA}" type="doc">
      <dgm:prSet loTypeId="urn:microsoft.com/office/officeart/2005/8/layout/cycle8" loCatId="cycle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84883CFE-8D06-4121-BC5A-7EDEE4C0B1C0}">
      <dgm:prSet phldrT="[文字]"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HK" altLang="zh-TW" sz="23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HK" altLang="zh-TW" sz="23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kumimoji="1" lang="zh-TW" altLang="en-US" sz="2800" b="1" kern="1200" dirty="0">
              <a:solidFill>
                <a:schemeClr val="bg1"/>
              </a:solidFill>
              <a:effectLst>
                <a:glow rad="127000">
                  <a:prstClr val="black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rPr>
            <a:t>資助進修</a:t>
          </a:r>
          <a:r>
            <a:rPr lang="zh-TW" altLang="en-US" sz="1400" b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持續進修文化</a:t>
          </a:r>
          <a:endParaRPr lang="en-US" altLang="zh-TW" sz="14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US" altLang="zh-TW" sz="23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US" altLang="zh-TW" sz="18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84BC7B6-A3EA-46CE-B278-3B1D460286BA}" type="parTrans" cxnId="{F46E4352-42BA-420A-87CF-7286C4EED86B}">
      <dgm:prSet/>
      <dgm:spPr/>
      <dgm:t>
        <a:bodyPr/>
        <a:lstStyle/>
        <a:p>
          <a:endParaRPr lang="zh-TW" altLang="en-US"/>
        </a:p>
      </dgm:t>
    </dgm:pt>
    <dgm:pt modelId="{CD8AAEB1-F354-4EDA-90CA-E6E617998F6C}" type="sibTrans" cxnId="{F46E4352-42BA-420A-87CF-7286C4EED86B}">
      <dgm:prSet/>
      <dgm:spPr/>
      <dgm:t>
        <a:bodyPr/>
        <a:lstStyle/>
        <a:p>
          <a:endParaRPr lang="zh-TW" altLang="en-US"/>
        </a:p>
      </dgm:t>
    </dgm:pt>
    <dgm:pt modelId="{CF890F9B-EEAD-483F-8229-24EC97B31177}">
      <dgm:prSet phldrT="[文字]" custT="1"/>
      <dgm:spPr/>
      <dgm:t>
        <a:bodyPr/>
        <a:lstStyle/>
        <a:p>
          <a:pPr>
            <a:lnSpc>
              <a:spcPct val="100000"/>
            </a:lnSpc>
            <a:spcBef>
              <a:spcPts val="600"/>
            </a:spcBef>
            <a:spcAft>
              <a:spcPts val="0"/>
            </a:spcAft>
          </a:pPr>
          <a:r>
            <a:rPr kumimoji="1" lang="zh-TW" altLang="en-US" sz="2800" b="0" kern="1200" dirty="0">
              <a:solidFill>
                <a:schemeClr val="bg1"/>
              </a:solidFill>
              <a:effectLst>
                <a:glow rad="127000">
                  <a:prstClr val="black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rPr>
            <a:t>師友同行</a:t>
          </a:r>
          <a:endParaRPr kumimoji="1" lang="en-US" altLang="zh-TW" sz="2800" b="0" kern="1200" dirty="0">
            <a:solidFill>
              <a:schemeClr val="bg1"/>
            </a:solidFill>
            <a:effectLst>
              <a:glow rad="127000">
                <a:prstClr val="black"/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icrosoft JhengHei" panose="020B0604030504040204" pitchFamily="34" charset="-120"/>
            <a:ea typeface="Microsoft JhengHei" panose="020B0604030504040204" pitchFamily="34" charset="-120"/>
            <a:cs typeface="+mn-cs"/>
          </a:endParaRPr>
        </a:p>
        <a:p>
          <a:pPr>
            <a:lnSpc>
              <a:spcPct val="100000"/>
            </a:lnSpc>
            <a:spcBef>
              <a:spcPts val="600"/>
            </a:spcBef>
            <a:spcAft>
              <a:spcPts val="0"/>
            </a:spcAft>
          </a:pPr>
          <a:r>
            <a:rPr lang="zh-TW" altLang="en-US" sz="16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經驗友師</a:t>
          </a:r>
          <a:endParaRPr lang="en-US" altLang="zh-TW" sz="1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AA327F0-B0AB-457D-B628-2977D1BA98E9}" type="parTrans" cxnId="{4CE416C5-209F-4624-A524-8E1A25505F80}">
      <dgm:prSet/>
      <dgm:spPr/>
      <dgm:t>
        <a:bodyPr/>
        <a:lstStyle/>
        <a:p>
          <a:endParaRPr lang="zh-TW" altLang="en-US"/>
        </a:p>
      </dgm:t>
    </dgm:pt>
    <dgm:pt modelId="{4580FFD0-205D-4586-BA9E-1F3B2B77F259}" type="sibTrans" cxnId="{4CE416C5-209F-4624-A524-8E1A25505F80}">
      <dgm:prSet/>
      <dgm:spPr/>
      <dgm:t>
        <a:bodyPr/>
        <a:lstStyle/>
        <a:p>
          <a:endParaRPr lang="zh-TW" altLang="en-US"/>
        </a:p>
      </dgm:t>
    </dgm:pt>
    <dgm:pt modelId="{B73DF1FF-C87B-4CDB-B48C-5A6B50FF41DD}">
      <dgm:prSet phldrT="[文字]" custT="1"/>
      <dgm:spPr/>
      <dgm:t>
        <a:bodyPr/>
        <a:lstStyle/>
        <a:p>
          <a:pPr>
            <a:lnSpc>
              <a:spcPct val="100000"/>
            </a:lnSpc>
            <a:spcBef>
              <a:spcPts val="600"/>
            </a:spcBef>
            <a:spcAft>
              <a:spcPts val="0"/>
            </a:spcAft>
          </a:pPr>
          <a:r>
            <a:rPr kumimoji="1" lang="zh-TW" altLang="en-US" sz="2800" b="1" kern="1200" dirty="0">
              <a:solidFill>
                <a:schemeClr val="bg1"/>
              </a:solidFill>
              <a:effectLst>
                <a:glow rad="127000">
                  <a:prstClr val="black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rPr>
            <a:t>知名企業</a:t>
          </a:r>
          <a:endParaRPr kumimoji="1" lang="en-US" altLang="zh-TW" sz="2800" b="1" kern="1200" dirty="0">
            <a:solidFill>
              <a:schemeClr val="bg1"/>
            </a:solidFill>
            <a:effectLst>
              <a:glow rad="127000">
                <a:prstClr val="black"/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icrosoft JhengHei" panose="020B0604030504040204" pitchFamily="34" charset="-120"/>
            <a:ea typeface="Microsoft JhengHei" panose="020B0604030504040204" pitchFamily="34" charset="-120"/>
            <a:cs typeface="+mn-cs"/>
          </a:endParaRPr>
        </a:p>
        <a:p>
          <a:r>
            <a:rPr lang="zh-TW" altLang="en-US" sz="1600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工作機會 </a:t>
          </a:r>
          <a:endParaRPr lang="en-US" altLang="zh-TW" sz="16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48965E4-EAFC-4BDE-951F-70338EDC7E12}" type="parTrans" cxnId="{3BB2ABFD-34F5-4E6A-B100-2E5FAE4287D0}">
      <dgm:prSet/>
      <dgm:spPr/>
      <dgm:t>
        <a:bodyPr/>
        <a:lstStyle/>
        <a:p>
          <a:endParaRPr lang="zh-TW" altLang="en-US"/>
        </a:p>
      </dgm:t>
    </dgm:pt>
    <dgm:pt modelId="{D24B4BF2-ED86-426B-8D6E-0501DDE69118}" type="sibTrans" cxnId="{3BB2ABFD-34F5-4E6A-B100-2E5FAE4287D0}">
      <dgm:prSet/>
      <dgm:spPr/>
      <dgm:t>
        <a:bodyPr/>
        <a:lstStyle/>
        <a:p>
          <a:endParaRPr lang="zh-TW" altLang="en-US"/>
        </a:p>
      </dgm:t>
    </dgm:pt>
    <dgm:pt modelId="{946B7513-1748-4A85-9E90-DFDCB9A86BBC}" type="pres">
      <dgm:prSet presAssocID="{A1AF9091-E3EC-467E-805C-EA8D81164CFA}" presName="compositeShape" presStyleCnt="0">
        <dgm:presLayoutVars>
          <dgm:chMax val="7"/>
          <dgm:dir/>
          <dgm:resizeHandles val="exact"/>
        </dgm:presLayoutVars>
      </dgm:prSet>
      <dgm:spPr/>
    </dgm:pt>
    <dgm:pt modelId="{382E8257-FEF2-43E6-B5DC-8BD12CD7E212}" type="pres">
      <dgm:prSet presAssocID="{A1AF9091-E3EC-467E-805C-EA8D81164CFA}" presName="wedge1" presStyleLbl="node1" presStyleIdx="0" presStyleCnt="3"/>
      <dgm:spPr/>
    </dgm:pt>
    <dgm:pt modelId="{D0EE3C4F-8A9D-464A-974B-A458EA72F7D6}" type="pres">
      <dgm:prSet presAssocID="{A1AF9091-E3EC-467E-805C-EA8D81164CFA}" presName="dummy1a" presStyleCnt="0"/>
      <dgm:spPr/>
    </dgm:pt>
    <dgm:pt modelId="{9779188A-3E66-4A7C-A2FA-2AE8831A50F1}" type="pres">
      <dgm:prSet presAssocID="{A1AF9091-E3EC-467E-805C-EA8D81164CFA}" presName="dummy1b" presStyleCnt="0"/>
      <dgm:spPr/>
    </dgm:pt>
    <dgm:pt modelId="{3310B180-317E-49AD-80A4-4DFFD92EEB3C}" type="pres">
      <dgm:prSet presAssocID="{A1AF9091-E3EC-467E-805C-EA8D81164CFA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9ECB4BEC-E54C-4DD4-8965-2AE579ED1E35}" type="pres">
      <dgm:prSet presAssocID="{A1AF9091-E3EC-467E-805C-EA8D81164CFA}" presName="wedge2" presStyleLbl="node1" presStyleIdx="1" presStyleCnt="3"/>
      <dgm:spPr/>
    </dgm:pt>
    <dgm:pt modelId="{0029C037-9477-4132-A31A-765F2252E14D}" type="pres">
      <dgm:prSet presAssocID="{A1AF9091-E3EC-467E-805C-EA8D81164CFA}" presName="dummy2a" presStyleCnt="0"/>
      <dgm:spPr/>
    </dgm:pt>
    <dgm:pt modelId="{AC471822-9031-4B78-84E3-9B867F03AA01}" type="pres">
      <dgm:prSet presAssocID="{A1AF9091-E3EC-467E-805C-EA8D81164CFA}" presName="dummy2b" presStyleCnt="0"/>
      <dgm:spPr/>
    </dgm:pt>
    <dgm:pt modelId="{7991A04A-7399-4870-995A-75B91490B058}" type="pres">
      <dgm:prSet presAssocID="{A1AF9091-E3EC-467E-805C-EA8D81164CFA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6AB3FAF1-4132-496F-9B19-98B30147F654}" type="pres">
      <dgm:prSet presAssocID="{A1AF9091-E3EC-467E-805C-EA8D81164CFA}" presName="wedge3" presStyleLbl="node1" presStyleIdx="2" presStyleCnt="3"/>
      <dgm:spPr/>
    </dgm:pt>
    <dgm:pt modelId="{D8180693-A6A4-45A5-A0AE-B8DA47133A31}" type="pres">
      <dgm:prSet presAssocID="{A1AF9091-E3EC-467E-805C-EA8D81164CFA}" presName="dummy3a" presStyleCnt="0"/>
      <dgm:spPr/>
    </dgm:pt>
    <dgm:pt modelId="{8D1E4D15-F081-4A0E-A972-72071B188BF3}" type="pres">
      <dgm:prSet presAssocID="{A1AF9091-E3EC-467E-805C-EA8D81164CFA}" presName="dummy3b" presStyleCnt="0"/>
      <dgm:spPr/>
    </dgm:pt>
    <dgm:pt modelId="{ED249333-5FE6-4F07-9751-3CD1C9B5EB17}" type="pres">
      <dgm:prSet presAssocID="{A1AF9091-E3EC-467E-805C-EA8D81164CFA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D8E09CAA-502D-464E-9A06-3C3386FB5ED9}" type="pres">
      <dgm:prSet presAssocID="{CD8AAEB1-F354-4EDA-90CA-E6E617998F6C}" presName="arrowWedge1" presStyleLbl="fgSibTrans2D1" presStyleIdx="0" presStyleCnt="3" custLinFactNeighborX="-34" custLinFactNeighborY="384"/>
      <dgm:spPr/>
    </dgm:pt>
    <dgm:pt modelId="{96D0ABA7-3B4C-40E1-941B-A32BABC1079D}" type="pres">
      <dgm:prSet presAssocID="{4580FFD0-205D-4586-BA9E-1F3B2B77F259}" presName="arrowWedge2" presStyleLbl="fgSibTrans2D1" presStyleIdx="1" presStyleCnt="3"/>
      <dgm:spPr/>
    </dgm:pt>
    <dgm:pt modelId="{8A760F6A-1CB4-46B2-B29C-6AC37032D549}" type="pres">
      <dgm:prSet presAssocID="{D24B4BF2-ED86-426B-8D6E-0501DDE69118}" presName="arrowWedge3" presStyleLbl="fgSibTrans2D1" presStyleIdx="2" presStyleCnt="3"/>
      <dgm:spPr/>
    </dgm:pt>
  </dgm:ptLst>
  <dgm:cxnLst>
    <dgm:cxn modelId="{63EF8866-DE3A-4EC1-AF22-7CFD587D73DB}" type="presOf" srcId="{84883CFE-8D06-4121-BC5A-7EDEE4C0B1C0}" destId="{382E8257-FEF2-43E6-B5DC-8BD12CD7E212}" srcOrd="0" destOrd="0" presId="urn:microsoft.com/office/officeart/2005/8/layout/cycle8"/>
    <dgm:cxn modelId="{453E1749-4023-4919-B398-61ACA4F632F2}" type="presOf" srcId="{84883CFE-8D06-4121-BC5A-7EDEE4C0B1C0}" destId="{3310B180-317E-49AD-80A4-4DFFD92EEB3C}" srcOrd="1" destOrd="0" presId="urn:microsoft.com/office/officeart/2005/8/layout/cycle8"/>
    <dgm:cxn modelId="{F46E4352-42BA-420A-87CF-7286C4EED86B}" srcId="{A1AF9091-E3EC-467E-805C-EA8D81164CFA}" destId="{84883CFE-8D06-4121-BC5A-7EDEE4C0B1C0}" srcOrd="0" destOrd="0" parTransId="{084BC7B6-A3EA-46CE-B278-3B1D460286BA}" sibTransId="{CD8AAEB1-F354-4EDA-90CA-E6E617998F6C}"/>
    <dgm:cxn modelId="{CC8F0C9D-963E-47B2-9BB7-9B1EFE9E8133}" type="presOf" srcId="{A1AF9091-E3EC-467E-805C-EA8D81164CFA}" destId="{946B7513-1748-4A85-9E90-DFDCB9A86BBC}" srcOrd="0" destOrd="0" presId="urn:microsoft.com/office/officeart/2005/8/layout/cycle8"/>
    <dgm:cxn modelId="{4D7032A9-CBBB-4DDC-8D64-4E2738400341}" type="presOf" srcId="{CF890F9B-EEAD-483F-8229-24EC97B31177}" destId="{7991A04A-7399-4870-995A-75B91490B058}" srcOrd="1" destOrd="0" presId="urn:microsoft.com/office/officeart/2005/8/layout/cycle8"/>
    <dgm:cxn modelId="{4CE416C5-209F-4624-A524-8E1A25505F80}" srcId="{A1AF9091-E3EC-467E-805C-EA8D81164CFA}" destId="{CF890F9B-EEAD-483F-8229-24EC97B31177}" srcOrd="1" destOrd="0" parTransId="{EAA327F0-B0AB-457D-B628-2977D1BA98E9}" sibTransId="{4580FFD0-205D-4586-BA9E-1F3B2B77F259}"/>
    <dgm:cxn modelId="{4F3F7DDE-8E20-4EE1-8A06-B9E6254927AE}" type="presOf" srcId="{CF890F9B-EEAD-483F-8229-24EC97B31177}" destId="{9ECB4BEC-E54C-4DD4-8965-2AE579ED1E35}" srcOrd="0" destOrd="0" presId="urn:microsoft.com/office/officeart/2005/8/layout/cycle8"/>
    <dgm:cxn modelId="{8346F9F1-00CB-4B43-8EF6-996518E683E3}" type="presOf" srcId="{B73DF1FF-C87B-4CDB-B48C-5A6B50FF41DD}" destId="{ED249333-5FE6-4F07-9751-3CD1C9B5EB17}" srcOrd="1" destOrd="0" presId="urn:microsoft.com/office/officeart/2005/8/layout/cycle8"/>
    <dgm:cxn modelId="{1C25B1F6-19C5-40C5-B904-01BBE176B44B}" type="presOf" srcId="{B73DF1FF-C87B-4CDB-B48C-5A6B50FF41DD}" destId="{6AB3FAF1-4132-496F-9B19-98B30147F654}" srcOrd="0" destOrd="0" presId="urn:microsoft.com/office/officeart/2005/8/layout/cycle8"/>
    <dgm:cxn modelId="{3BB2ABFD-34F5-4E6A-B100-2E5FAE4287D0}" srcId="{A1AF9091-E3EC-467E-805C-EA8D81164CFA}" destId="{B73DF1FF-C87B-4CDB-B48C-5A6B50FF41DD}" srcOrd="2" destOrd="0" parTransId="{848965E4-EAFC-4BDE-951F-70338EDC7E12}" sibTransId="{D24B4BF2-ED86-426B-8D6E-0501DDE69118}"/>
    <dgm:cxn modelId="{553E0752-0FBC-4D75-AC27-206A3C54256C}" type="presParOf" srcId="{946B7513-1748-4A85-9E90-DFDCB9A86BBC}" destId="{382E8257-FEF2-43E6-B5DC-8BD12CD7E212}" srcOrd="0" destOrd="0" presId="urn:microsoft.com/office/officeart/2005/8/layout/cycle8"/>
    <dgm:cxn modelId="{3910BA6E-9C0D-4E44-B44D-0C8EAF999743}" type="presParOf" srcId="{946B7513-1748-4A85-9E90-DFDCB9A86BBC}" destId="{D0EE3C4F-8A9D-464A-974B-A458EA72F7D6}" srcOrd="1" destOrd="0" presId="urn:microsoft.com/office/officeart/2005/8/layout/cycle8"/>
    <dgm:cxn modelId="{D5E69427-D306-494C-B441-07DBD9ED99C3}" type="presParOf" srcId="{946B7513-1748-4A85-9E90-DFDCB9A86BBC}" destId="{9779188A-3E66-4A7C-A2FA-2AE8831A50F1}" srcOrd="2" destOrd="0" presId="urn:microsoft.com/office/officeart/2005/8/layout/cycle8"/>
    <dgm:cxn modelId="{711D361F-1F57-4CA8-B114-6DAA1B0FFA18}" type="presParOf" srcId="{946B7513-1748-4A85-9E90-DFDCB9A86BBC}" destId="{3310B180-317E-49AD-80A4-4DFFD92EEB3C}" srcOrd="3" destOrd="0" presId="urn:microsoft.com/office/officeart/2005/8/layout/cycle8"/>
    <dgm:cxn modelId="{7EA394C3-51BA-43B8-9945-0C8C9EAA242F}" type="presParOf" srcId="{946B7513-1748-4A85-9E90-DFDCB9A86BBC}" destId="{9ECB4BEC-E54C-4DD4-8965-2AE579ED1E35}" srcOrd="4" destOrd="0" presId="urn:microsoft.com/office/officeart/2005/8/layout/cycle8"/>
    <dgm:cxn modelId="{718FA91D-F944-4E4F-89CA-C38405FB5CC7}" type="presParOf" srcId="{946B7513-1748-4A85-9E90-DFDCB9A86BBC}" destId="{0029C037-9477-4132-A31A-765F2252E14D}" srcOrd="5" destOrd="0" presId="urn:microsoft.com/office/officeart/2005/8/layout/cycle8"/>
    <dgm:cxn modelId="{BB367B2A-D3E8-4EF9-BA68-05E1BC4E3615}" type="presParOf" srcId="{946B7513-1748-4A85-9E90-DFDCB9A86BBC}" destId="{AC471822-9031-4B78-84E3-9B867F03AA01}" srcOrd="6" destOrd="0" presId="urn:microsoft.com/office/officeart/2005/8/layout/cycle8"/>
    <dgm:cxn modelId="{5426F037-20ED-465B-A594-CE726E1724D9}" type="presParOf" srcId="{946B7513-1748-4A85-9E90-DFDCB9A86BBC}" destId="{7991A04A-7399-4870-995A-75B91490B058}" srcOrd="7" destOrd="0" presId="urn:microsoft.com/office/officeart/2005/8/layout/cycle8"/>
    <dgm:cxn modelId="{07FA5659-7AAD-4499-BA28-C700D86BB8F4}" type="presParOf" srcId="{946B7513-1748-4A85-9E90-DFDCB9A86BBC}" destId="{6AB3FAF1-4132-496F-9B19-98B30147F654}" srcOrd="8" destOrd="0" presId="urn:microsoft.com/office/officeart/2005/8/layout/cycle8"/>
    <dgm:cxn modelId="{6D56539F-5C80-4CC9-A677-EAAD91FA09B3}" type="presParOf" srcId="{946B7513-1748-4A85-9E90-DFDCB9A86BBC}" destId="{D8180693-A6A4-45A5-A0AE-B8DA47133A31}" srcOrd="9" destOrd="0" presId="urn:microsoft.com/office/officeart/2005/8/layout/cycle8"/>
    <dgm:cxn modelId="{59608BEC-0A32-420B-A59D-D3BBBC98C230}" type="presParOf" srcId="{946B7513-1748-4A85-9E90-DFDCB9A86BBC}" destId="{8D1E4D15-F081-4A0E-A972-72071B188BF3}" srcOrd="10" destOrd="0" presId="urn:microsoft.com/office/officeart/2005/8/layout/cycle8"/>
    <dgm:cxn modelId="{C0FFCF4B-19F2-4C02-B48C-058FF5234A1B}" type="presParOf" srcId="{946B7513-1748-4A85-9E90-DFDCB9A86BBC}" destId="{ED249333-5FE6-4F07-9751-3CD1C9B5EB17}" srcOrd="11" destOrd="0" presId="urn:microsoft.com/office/officeart/2005/8/layout/cycle8"/>
    <dgm:cxn modelId="{78C9AF39-607A-48D0-9C73-9EB06941D2E0}" type="presParOf" srcId="{946B7513-1748-4A85-9E90-DFDCB9A86BBC}" destId="{D8E09CAA-502D-464E-9A06-3C3386FB5ED9}" srcOrd="12" destOrd="0" presId="urn:microsoft.com/office/officeart/2005/8/layout/cycle8"/>
    <dgm:cxn modelId="{3550838E-D481-4205-ACA4-1F2D053FCE4F}" type="presParOf" srcId="{946B7513-1748-4A85-9E90-DFDCB9A86BBC}" destId="{96D0ABA7-3B4C-40E1-941B-A32BABC1079D}" srcOrd="13" destOrd="0" presId="urn:microsoft.com/office/officeart/2005/8/layout/cycle8"/>
    <dgm:cxn modelId="{9D941706-AB72-4A1C-AE9B-CC86F5054A92}" type="presParOf" srcId="{946B7513-1748-4A85-9E90-DFDCB9A86BBC}" destId="{8A760F6A-1CB4-46B2-B29C-6AC37032D549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1AF9091-E3EC-467E-805C-EA8D81164CFA}" type="doc">
      <dgm:prSet loTypeId="urn:microsoft.com/office/officeart/2005/8/layout/cycle8" loCatId="cycle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84883CFE-8D06-4121-BC5A-7EDEE4C0B1C0}">
      <dgm:prSet phldrT="[文字]"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HK" altLang="zh-TW" sz="23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HK" altLang="zh-TW" sz="23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kumimoji="1" lang="zh-TW" altLang="en-US" sz="2800" b="1" kern="1200" dirty="0">
              <a:solidFill>
                <a:schemeClr val="bg1"/>
              </a:solidFill>
              <a:effectLst>
                <a:glow rad="127000">
                  <a:prstClr val="black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rPr>
            <a:t>資助進修</a:t>
          </a:r>
          <a:r>
            <a:rPr lang="zh-TW" altLang="en-US" sz="1400" b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達</a:t>
          </a:r>
          <a:r>
            <a:rPr lang="en-US" altLang="zh-TW" sz="1400" b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QF3</a:t>
          </a:r>
          <a:r>
            <a:rPr lang="zh-TW" altLang="en-US" sz="1400" b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認證</a:t>
          </a:r>
          <a:r>
            <a:rPr lang="en-US" altLang="zh-TW" sz="1400" b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  </a:t>
          </a:r>
        </a:p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US" altLang="zh-TW" sz="23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US" altLang="zh-TW" sz="18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84BC7B6-A3EA-46CE-B278-3B1D460286BA}" type="parTrans" cxnId="{F46E4352-42BA-420A-87CF-7286C4EED86B}">
      <dgm:prSet/>
      <dgm:spPr/>
      <dgm:t>
        <a:bodyPr/>
        <a:lstStyle/>
        <a:p>
          <a:endParaRPr lang="zh-TW" altLang="en-US"/>
        </a:p>
      </dgm:t>
    </dgm:pt>
    <dgm:pt modelId="{CD8AAEB1-F354-4EDA-90CA-E6E617998F6C}" type="sibTrans" cxnId="{F46E4352-42BA-420A-87CF-7286C4EED86B}">
      <dgm:prSet/>
      <dgm:spPr/>
      <dgm:t>
        <a:bodyPr/>
        <a:lstStyle/>
        <a:p>
          <a:endParaRPr lang="zh-TW" altLang="en-US"/>
        </a:p>
      </dgm:t>
    </dgm:pt>
    <dgm:pt modelId="{CF890F9B-EEAD-483F-8229-24EC97B31177}">
      <dgm:prSet phldrT="[文字]" custT="1"/>
      <dgm:spPr/>
      <dgm:t>
        <a:bodyPr/>
        <a:lstStyle/>
        <a:p>
          <a:pPr>
            <a:lnSpc>
              <a:spcPct val="100000"/>
            </a:lnSpc>
            <a:spcBef>
              <a:spcPts val="600"/>
            </a:spcBef>
            <a:spcAft>
              <a:spcPts val="0"/>
            </a:spcAft>
          </a:pPr>
          <a:r>
            <a:rPr kumimoji="1" lang="zh-TW" altLang="en-US" sz="2800" b="0" kern="1200" dirty="0">
              <a:solidFill>
                <a:schemeClr val="bg1"/>
              </a:solidFill>
              <a:effectLst>
                <a:glow rad="127000">
                  <a:prstClr val="black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rPr>
            <a:t>師友同行</a:t>
          </a:r>
          <a:endParaRPr kumimoji="1" lang="en-US" altLang="zh-TW" sz="2800" b="0" kern="1200" dirty="0">
            <a:solidFill>
              <a:schemeClr val="bg1"/>
            </a:solidFill>
            <a:effectLst>
              <a:glow rad="127000">
                <a:prstClr val="black"/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icrosoft JhengHei" panose="020B0604030504040204" pitchFamily="34" charset="-120"/>
            <a:ea typeface="Microsoft JhengHei" panose="020B0604030504040204" pitchFamily="34" charset="-120"/>
            <a:cs typeface="+mn-cs"/>
          </a:endParaRPr>
        </a:p>
        <a:p>
          <a:pPr>
            <a:lnSpc>
              <a:spcPct val="100000"/>
            </a:lnSpc>
            <a:spcBef>
              <a:spcPts val="600"/>
            </a:spcBef>
            <a:spcAft>
              <a:spcPts val="0"/>
            </a:spcAft>
          </a:pPr>
          <a:r>
            <a:rPr lang="zh-TW" altLang="en-US" sz="16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經驗友師</a:t>
          </a:r>
          <a:endParaRPr lang="en-US" altLang="zh-TW" sz="1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AA327F0-B0AB-457D-B628-2977D1BA98E9}" type="parTrans" cxnId="{4CE416C5-209F-4624-A524-8E1A25505F80}">
      <dgm:prSet/>
      <dgm:spPr/>
      <dgm:t>
        <a:bodyPr/>
        <a:lstStyle/>
        <a:p>
          <a:endParaRPr lang="zh-TW" altLang="en-US"/>
        </a:p>
      </dgm:t>
    </dgm:pt>
    <dgm:pt modelId="{4580FFD0-205D-4586-BA9E-1F3B2B77F259}" type="sibTrans" cxnId="{4CE416C5-209F-4624-A524-8E1A25505F80}">
      <dgm:prSet/>
      <dgm:spPr/>
      <dgm:t>
        <a:bodyPr/>
        <a:lstStyle/>
        <a:p>
          <a:endParaRPr lang="zh-TW" altLang="en-US"/>
        </a:p>
      </dgm:t>
    </dgm:pt>
    <dgm:pt modelId="{B73DF1FF-C87B-4CDB-B48C-5A6B50FF41DD}">
      <dgm:prSet phldrT="[文字]" custT="1"/>
      <dgm:spPr>
        <a:solidFill>
          <a:srgbClr val="92D050"/>
        </a:solidFill>
      </dgm:spPr>
      <dgm:t>
        <a:bodyPr/>
        <a:lstStyle/>
        <a:p>
          <a:pPr>
            <a:lnSpc>
              <a:spcPct val="100000"/>
            </a:lnSpc>
            <a:spcBef>
              <a:spcPts val="600"/>
            </a:spcBef>
            <a:spcAft>
              <a:spcPts val="0"/>
            </a:spcAft>
          </a:pPr>
          <a:r>
            <a:rPr kumimoji="1" lang="zh-TW" altLang="en-US" sz="2800" b="1" kern="1200" dirty="0">
              <a:solidFill>
                <a:schemeClr val="bg1"/>
              </a:solidFill>
              <a:effectLst>
                <a:glow rad="127000">
                  <a:prstClr val="black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rPr>
            <a:t>知名企業</a:t>
          </a:r>
          <a:endParaRPr kumimoji="1" lang="en-US" altLang="zh-TW" sz="2800" b="1" kern="1200" dirty="0">
            <a:solidFill>
              <a:schemeClr val="bg1"/>
            </a:solidFill>
            <a:effectLst>
              <a:glow rad="127000">
                <a:prstClr val="black"/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icrosoft JhengHei" panose="020B0604030504040204" pitchFamily="34" charset="-120"/>
            <a:ea typeface="Microsoft JhengHei" panose="020B0604030504040204" pitchFamily="34" charset="-120"/>
            <a:cs typeface="+mn-cs"/>
          </a:endParaRPr>
        </a:p>
        <a:p>
          <a:r>
            <a:rPr lang="zh-TW" altLang="en-US" sz="1600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工作機會 </a:t>
          </a:r>
          <a:endParaRPr lang="en-US" altLang="zh-TW" sz="16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48965E4-EAFC-4BDE-951F-70338EDC7E12}" type="parTrans" cxnId="{3BB2ABFD-34F5-4E6A-B100-2E5FAE4287D0}">
      <dgm:prSet/>
      <dgm:spPr/>
      <dgm:t>
        <a:bodyPr/>
        <a:lstStyle/>
        <a:p>
          <a:endParaRPr lang="zh-TW" altLang="en-US"/>
        </a:p>
      </dgm:t>
    </dgm:pt>
    <dgm:pt modelId="{D24B4BF2-ED86-426B-8D6E-0501DDE69118}" type="sibTrans" cxnId="{3BB2ABFD-34F5-4E6A-B100-2E5FAE4287D0}">
      <dgm:prSet/>
      <dgm:spPr/>
      <dgm:t>
        <a:bodyPr/>
        <a:lstStyle/>
        <a:p>
          <a:endParaRPr lang="zh-TW" altLang="en-US"/>
        </a:p>
      </dgm:t>
    </dgm:pt>
    <dgm:pt modelId="{946B7513-1748-4A85-9E90-DFDCB9A86BBC}" type="pres">
      <dgm:prSet presAssocID="{A1AF9091-E3EC-467E-805C-EA8D81164CFA}" presName="compositeShape" presStyleCnt="0">
        <dgm:presLayoutVars>
          <dgm:chMax val="7"/>
          <dgm:dir/>
          <dgm:resizeHandles val="exact"/>
        </dgm:presLayoutVars>
      </dgm:prSet>
      <dgm:spPr/>
    </dgm:pt>
    <dgm:pt modelId="{382E8257-FEF2-43E6-B5DC-8BD12CD7E212}" type="pres">
      <dgm:prSet presAssocID="{A1AF9091-E3EC-467E-805C-EA8D81164CFA}" presName="wedge1" presStyleLbl="node1" presStyleIdx="0" presStyleCnt="3"/>
      <dgm:spPr/>
    </dgm:pt>
    <dgm:pt modelId="{D0EE3C4F-8A9D-464A-974B-A458EA72F7D6}" type="pres">
      <dgm:prSet presAssocID="{A1AF9091-E3EC-467E-805C-EA8D81164CFA}" presName="dummy1a" presStyleCnt="0"/>
      <dgm:spPr/>
    </dgm:pt>
    <dgm:pt modelId="{9779188A-3E66-4A7C-A2FA-2AE8831A50F1}" type="pres">
      <dgm:prSet presAssocID="{A1AF9091-E3EC-467E-805C-EA8D81164CFA}" presName="dummy1b" presStyleCnt="0"/>
      <dgm:spPr/>
    </dgm:pt>
    <dgm:pt modelId="{3310B180-317E-49AD-80A4-4DFFD92EEB3C}" type="pres">
      <dgm:prSet presAssocID="{A1AF9091-E3EC-467E-805C-EA8D81164CFA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9ECB4BEC-E54C-4DD4-8965-2AE579ED1E35}" type="pres">
      <dgm:prSet presAssocID="{A1AF9091-E3EC-467E-805C-EA8D81164CFA}" presName="wedge2" presStyleLbl="node1" presStyleIdx="1" presStyleCnt="3"/>
      <dgm:spPr/>
    </dgm:pt>
    <dgm:pt modelId="{0029C037-9477-4132-A31A-765F2252E14D}" type="pres">
      <dgm:prSet presAssocID="{A1AF9091-E3EC-467E-805C-EA8D81164CFA}" presName="dummy2a" presStyleCnt="0"/>
      <dgm:spPr/>
    </dgm:pt>
    <dgm:pt modelId="{AC471822-9031-4B78-84E3-9B867F03AA01}" type="pres">
      <dgm:prSet presAssocID="{A1AF9091-E3EC-467E-805C-EA8D81164CFA}" presName="dummy2b" presStyleCnt="0"/>
      <dgm:spPr/>
    </dgm:pt>
    <dgm:pt modelId="{7991A04A-7399-4870-995A-75B91490B058}" type="pres">
      <dgm:prSet presAssocID="{A1AF9091-E3EC-467E-805C-EA8D81164CFA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6AB3FAF1-4132-496F-9B19-98B30147F654}" type="pres">
      <dgm:prSet presAssocID="{A1AF9091-E3EC-467E-805C-EA8D81164CFA}" presName="wedge3" presStyleLbl="node1" presStyleIdx="2" presStyleCnt="3"/>
      <dgm:spPr/>
    </dgm:pt>
    <dgm:pt modelId="{D8180693-A6A4-45A5-A0AE-B8DA47133A31}" type="pres">
      <dgm:prSet presAssocID="{A1AF9091-E3EC-467E-805C-EA8D81164CFA}" presName="dummy3a" presStyleCnt="0"/>
      <dgm:spPr/>
    </dgm:pt>
    <dgm:pt modelId="{8D1E4D15-F081-4A0E-A972-72071B188BF3}" type="pres">
      <dgm:prSet presAssocID="{A1AF9091-E3EC-467E-805C-EA8D81164CFA}" presName="dummy3b" presStyleCnt="0"/>
      <dgm:spPr/>
    </dgm:pt>
    <dgm:pt modelId="{ED249333-5FE6-4F07-9751-3CD1C9B5EB17}" type="pres">
      <dgm:prSet presAssocID="{A1AF9091-E3EC-467E-805C-EA8D81164CFA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D8E09CAA-502D-464E-9A06-3C3386FB5ED9}" type="pres">
      <dgm:prSet presAssocID="{CD8AAEB1-F354-4EDA-90CA-E6E617998F6C}" presName="arrowWedge1" presStyleLbl="fgSibTrans2D1" presStyleIdx="0" presStyleCnt="3" custLinFactNeighborX="-34" custLinFactNeighborY="384"/>
      <dgm:spPr/>
    </dgm:pt>
    <dgm:pt modelId="{96D0ABA7-3B4C-40E1-941B-A32BABC1079D}" type="pres">
      <dgm:prSet presAssocID="{4580FFD0-205D-4586-BA9E-1F3B2B77F259}" presName="arrowWedge2" presStyleLbl="fgSibTrans2D1" presStyleIdx="1" presStyleCnt="3"/>
      <dgm:spPr/>
    </dgm:pt>
    <dgm:pt modelId="{8A760F6A-1CB4-46B2-B29C-6AC37032D549}" type="pres">
      <dgm:prSet presAssocID="{D24B4BF2-ED86-426B-8D6E-0501DDE69118}" presName="arrowWedge3" presStyleLbl="fgSibTrans2D1" presStyleIdx="2" presStyleCnt="3"/>
      <dgm:spPr/>
    </dgm:pt>
  </dgm:ptLst>
  <dgm:cxnLst>
    <dgm:cxn modelId="{63EF8866-DE3A-4EC1-AF22-7CFD587D73DB}" type="presOf" srcId="{84883CFE-8D06-4121-BC5A-7EDEE4C0B1C0}" destId="{382E8257-FEF2-43E6-B5DC-8BD12CD7E212}" srcOrd="0" destOrd="0" presId="urn:microsoft.com/office/officeart/2005/8/layout/cycle8"/>
    <dgm:cxn modelId="{453E1749-4023-4919-B398-61ACA4F632F2}" type="presOf" srcId="{84883CFE-8D06-4121-BC5A-7EDEE4C0B1C0}" destId="{3310B180-317E-49AD-80A4-4DFFD92EEB3C}" srcOrd="1" destOrd="0" presId="urn:microsoft.com/office/officeart/2005/8/layout/cycle8"/>
    <dgm:cxn modelId="{F46E4352-42BA-420A-87CF-7286C4EED86B}" srcId="{A1AF9091-E3EC-467E-805C-EA8D81164CFA}" destId="{84883CFE-8D06-4121-BC5A-7EDEE4C0B1C0}" srcOrd="0" destOrd="0" parTransId="{084BC7B6-A3EA-46CE-B278-3B1D460286BA}" sibTransId="{CD8AAEB1-F354-4EDA-90CA-E6E617998F6C}"/>
    <dgm:cxn modelId="{CC8F0C9D-963E-47B2-9BB7-9B1EFE9E8133}" type="presOf" srcId="{A1AF9091-E3EC-467E-805C-EA8D81164CFA}" destId="{946B7513-1748-4A85-9E90-DFDCB9A86BBC}" srcOrd="0" destOrd="0" presId="urn:microsoft.com/office/officeart/2005/8/layout/cycle8"/>
    <dgm:cxn modelId="{4D7032A9-CBBB-4DDC-8D64-4E2738400341}" type="presOf" srcId="{CF890F9B-EEAD-483F-8229-24EC97B31177}" destId="{7991A04A-7399-4870-995A-75B91490B058}" srcOrd="1" destOrd="0" presId="urn:microsoft.com/office/officeart/2005/8/layout/cycle8"/>
    <dgm:cxn modelId="{4CE416C5-209F-4624-A524-8E1A25505F80}" srcId="{A1AF9091-E3EC-467E-805C-EA8D81164CFA}" destId="{CF890F9B-EEAD-483F-8229-24EC97B31177}" srcOrd="1" destOrd="0" parTransId="{EAA327F0-B0AB-457D-B628-2977D1BA98E9}" sibTransId="{4580FFD0-205D-4586-BA9E-1F3B2B77F259}"/>
    <dgm:cxn modelId="{4F3F7DDE-8E20-4EE1-8A06-B9E6254927AE}" type="presOf" srcId="{CF890F9B-EEAD-483F-8229-24EC97B31177}" destId="{9ECB4BEC-E54C-4DD4-8965-2AE579ED1E35}" srcOrd="0" destOrd="0" presId="urn:microsoft.com/office/officeart/2005/8/layout/cycle8"/>
    <dgm:cxn modelId="{8346F9F1-00CB-4B43-8EF6-996518E683E3}" type="presOf" srcId="{B73DF1FF-C87B-4CDB-B48C-5A6B50FF41DD}" destId="{ED249333-5FE6-4F07-9751-3CD1C9B5EB17}" srcOrd="1" destOrd="0" presId="urn:microsoft.com/office/officeart/2005/8/layout/cycle8"/>
    <dgm:cxn modelId="{1C25B1F6-19C5-40C5-B904-01BBE176B44B}" type="presOf" srcId="{B73DF1FF-C87B-4CDB-B48C-5A6B50FF41DD}" destId="{6AB3FAF1-4132-496F-9B19-98B30147F654}" srcOrd="0" destOrd="0" presId="urn:microsoft.com/office/officeart/2005/8/layout/cycle8"/>
    <dgm:cxn modelId="{3BB2ABFD-34F5-4E6A-B100-2E5FAE4287D0}" srcId="{A1AF9091-E3EC-467E-805C-EA8D81164CFA}" destId="{B73DF1FF-C87B-4CDB-B48C-5A6B50FF41DD}" srcOrd="2" destOrd="0" parTransId="{848965E4-EAFC-4BDE-951F-70338EDC7E12}" sibTransId="{D24B4BF2-ED86-426B-8D6E-0501DDE69118}"/>
    <dgm:cxn modelId="{553E0752-0FBC-4D75-AC27-206A3C54256C}" type="presParOf" srcId="{946B7513-1748-4A85-9E90-DFDCB9A86BBC}" destId="{382E8257-FEF2-43E6-B5DC-8BD12CD7E212}" srcOrd="0" destOrd="0" presId="urn:microsoft.com/office/officeart/2005/8/layout/cycle8"/>
    <dgm:cxn modelId="{3910BA6E-9C0D-4E44-B44D-0C8EAF999743}" type="presParOf" srcId="{946B7513-1748-4A85-9E90-DFDCB9A86BBC}" destId="{D0EE3C4F-8A9D-464A-974B-A458EA72F7D6}" srcOrd="1" destOrd="0" presId="urn:microsoft.com/office/officeart/2005/8/layout/cycle8"/>
    <dgm:cxn modelId="{D5E69427-D306-494C-B441-07DBD9ED99C3}" type="presParOf" srcId="{946B7513-1748-4A85-9E90-DFDCB9A86BBC}" destId="{9779188A-3E66-4A7C-A2FA-2AE8831A50F1}" srcOrd="2" destOrd="0" presId="urn:microsoft.com/office/officeart/2005/8/layout/cycle8"/>
    <dgm:cxn modelId="{711D361F-1F57-4CA8-B114-6DAA1B0FFA18}" type="presParOf" srcId="{946B7513-1748-4A85-9E90-DFDCB9A86BBC}" destId="{3310B180-317E-49AD-80A4-4DFFD92EEB3C}" srcOrd="3" destOrd="0" presId="urn:microsoft.com/office/officeart/2005/8/layout/cycle8"/>
    <dgm:cxn modelId="{7EA394C3-51BA-43B8-9945-0C8C9EAA242F}" type="presParOf" srcId="{946B7513-1748-4A85-9E90-DFDCB9A86BBC}" destId="{9ECB4BEC-E54C-4DD4-8965-2AE579ED1E35}" srcOrd="4" destOrd="0" presId="urn:microsoft.com/office/officeart/2005/8/layout/cycle8"/>
    <dgm:cxn modelId="{718FA91D-F944-4E4F-89CA-C38405FB5CC7}" type="presParOf" srcId="{946B7513-1748-4A85-9E90-DFDCB9A86BBC}" destId="{0029C037-9477-4132-A31A-765F2252E14D}" srcOrd="5" destOrd="0" presId="urn:microsoft.com/office/officeart/2005/8/layout/cycle8"/>
    <dgm:cxn modelId="{BB367B2A-D3E8-4EF9-BA68-05E1BC4E3615}" type="presParOf" srcId="{946B7513-1748-4A85-9E90-DFDCB9A86BBC}" destId="{AC471822-9031-4B78-84E3-9B867F03AA01}" srcOrd="6" destOrd="0" presId="urn:microsoft.com/office/officeart/2005/8/layout/cycle8"/>
    <dgm:cxn modelId="{5426F037-20ED-465B-A594-CE726E1724D9}" type="presParOf" srcId="{946B7513-1748-4A85-9E90-DFDCB9A86BBC}" destId="{7991A04A-7399-4870-995A-75B91490B058}" srcOrd="7" destOrd="0" presId="urn:microsoft.com/office/officeart/2005/8/layout/cycle8"/>
    <dgm:cxn modelId="{07FA5659-7AAD-4499-BA28-C700D86BB8F4}" type="presParOf" srcId="{946B7513-1748-4A85-9E90-DFDCB9A86BBC}" destId="{6AB3FAF1-4132-496F-9B19-98B30147F654}" srcOrd="8" destOrd="0" presId="urn:microsoft.com/office/officeart/2005/8/layout/cycle8"/>
    <dgm:cxn modelId="{6D56539F-5C80-4CC9-A677-EAAD91FA09B3}" type="presParOf" srcId="{946B7513-1748-4A85-9E90-DFDCB9A86BBC}" destId="{D8180693-A6A4-45A5-A0AE-B8DA47133A31}" srcOrd="9" destOrd="0" presId="urn:microsoft.com/office/officeart/2005/8/layout/cycle8"/>
    <dgm:cxn modelId="{59608BEC-0A32-420B-A59D-D3BBBC98C230}" type="presParOf" srcId="{946B7513-1748-4A85-9E90-DFDCB9A86BBC}" destId="{8D1E4D15-F081-4A0E-A972-72071B188BF3}" srcOrd="10" destOrd="0" presId="urn:microsoft.com/office/officeart/2005/8/layout/cycle8"/>
    <dgm:cxn modelId="{C0FFCF4B-19F2-4C02-B48C-058FF5234A1B}" type="presParOf" srcId="{946B7513-1748-4A85-9E90-DFDCB9A86BBC}" destId="{ED249333-5FE6-4F07-9751-3CD1C9B5EB17}" srcOrd="11" destOrd="0" presId="urn:microsoft.com/office/officeart/2005/8/layout/cycle8"/>
    <dgm:cxn modelId="{78C9AF39-607A-48D0-9C73-9EB06941D2E0}" type="presParOf" srcId="{946B7513-1748-4A85-9E90-DFDCB9A86BBC}" destId="{D8E09CAA-502D-464E-9A06-3C3386FB5ED9}" srcOrd="12" destOrd="0" presId="urn:microsoft.com/office/officeart/2005/8/layout/cycle8"/>
    <dgm:cxn modelId="{3550838E-D481-4205-ACA4-1F2D053FCE4F}" type="presParOf" srcId="{946B7513-1748-4A85-9E90-DFDCB9A86BBC}" destId="{96D0ABA7-3B4C-40E1-941B-A32BABC1079D}" srcOrd="13" destOrd="0" presId="urn:microsoft.com/office/officeart/2005/8/layout/cycle8"/>
    <dgm:cxn modelId="{9D941706-AB72-4A1C-AE9B-CC86F5054A92}" type="presParOf" srcId="{946B7513-1748-4A85-9E90-DFDCB9A86BBC}" destId="{8A760F6A-1CB4-46B2-B29C-6AC37032D549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1AF9091-E3EC-467E-805C-EA8D81164CFA}" type="doc">
      <dgm:prSet loTypeId="urn:microsoft.com/office/officeart/2005/8/layout/cycle8" loCatId="cycle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84883CFE-8D06-4121-BC5A-7EDEE4C0B1C0}">
      <dgm:prSet phldrT="[文字]" custT="1"/>
      <dgm:spPr>
        <a:solidFill>
          <a:srgbClr val="92D050"/>
        </a:solidFill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HK" altLang="zh-TW" sz="23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HK" altLang="zh-TW" sz="23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kumimoji="1" lang="zh-TW" altLang="en-US" sz="2800" b="1" kern="1200" dirty="0">
              <a:solidFill>
                <a:schemeClr val="bg1"/>
              </a:solidFill>
              <a:effectLst>
                <a:glow rad="127000">
                  <a:prstClr val="black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rPr>
            <a:t>資助進修</a:t>
          </a:r>
          <a:r>
            <a:rPr lang="zh-TW" altLang="en-US" sz="1400" b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持續進修文化</a:t>
          </a:r>
          <a:endParaRPr lang="en-US" altLang="zh-TW" sz="14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US" altLang="zh-TW" sz="23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US" altLang="zh-TW" sz="18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84BC7B6-A3EA-46CE-B278-3B1D460286BA}" type="parTrans" cxnId="{F46E4352-42BA-420A-87CF-7286C4EED86B}">
      <dgm:prSet/>
      <dgm:spPr/>
      <dgm:t>
        <a:bodyPr/>
        <a:lstStyle/>
        <a:p>
          <a:endParaRPr lang="zh-TW" altLang="en-US"/>
        </a:p>
      </dgm:t>
    </dgm:pt>
    <dgm:pt modelId="{CD8AAEB1-F354-4EDA-90CA-E6E617998F6C}" type="sibTrans" cxnId="{F46E4352-42BA-420A-87CF-7286C4EED86B}">
      <dgm:prSet/>
      <dgm:spPr/>
      <dgm:t>
        <a:bodyPr/>
        <a:lstStyle/>
        <a:p>
          <a:endParaRPr lang="zh-TW" altLang="en-US"/>
        </a:p>
      </dgm:t>
    </dgm:pt>
    <dgm:pt modelId="{CF890F9B-EEAD-483F-8229-24EC97B31177}">
      <dgm:prSet phldrT="[文字]" custT="1"/>
      <dgm:spPr/>
      <dgm:t>
        <a:bodyPr/>
        <a:lstStyle/>
        <a:p>
          <a:pPr>
            <a:lnSpc>
              <a:spcPct val="100000"/>
            </a:lnSpc>
            <a:spcBef>
              <a:spcPts val="600"/>
            </a:spcBef>
            <a:spcAft>
              <a:spcPts val="0"/>
            </a:spcAft>
          </a:pPr>
          <a:r>
            <a:rPr kumimoji="1" lang="zh-TW" altLang="en-US" sz="2800" b="0" kern="1200" dirty="0">
              <a:solidFill>
                <a:schemeClr val="bg1"/>
              </a:solidFill>
              <a:effectLst>
                <a:glow rad="127000">
                  <a:prstClr val="black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rPr>
            <a:t>師友同行</a:t>
          </a:r>
          <a:endParaRPr kumimoji="1" lang="en-US" altLang="zh-TW" sz="2800" b="0" kern="1200" dirty="0">
            <a:solidFill>
              <a:schemeClr val="bg1"/>
            </a:solidFill>
            <a:effectLst>
              <a:glow rad="127000">
                <a:prstClr val="black"/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icrosoft JhengHei" panose="020B0604030504040204" pitchFamily="34" charset="-120"/>
            <a:ea typeface="Microsoft JhengHei" panose="020B0604030504040204" pitchFamily="34" charset="-120"/>
            <a:cs typeface="+mn-cs"/>
          </a:endParaRPr>
        </a:p>
        <a:p>
          <a:pPr>
            <a:lnSpc>
              <a:spcPct val="100000"/>
            </a:lnSpc>
            <a:spcBef>
              <a:spcPts val="600"/>
            </a:spcBef>
            <a:spcAft>
              <a:spcPts val="0"/>
            </a:spcAft>
          </a:pPr>
          <a:r>
            <a:rPr lang="zh-TW" altLang="en-US" sz="16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經驗友師</a:t>
          </a:r>
          <a:endParaRPr lang="en-US" altLang="zh-TW" sz="1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AA327F0-B0AB-457D-B628-2977D1BA98E9}" type="parTrans" cxnId="{4CE416C5-209F-4624-A524-8E1A25505F80}">
      <dgm:prSet/>
      <dgm:spPr/>
      <dgm:t>
        <a:bodyPr/>
        <a:lstStyle/>
        <a:p>
          <a:endParaRPr lang="zh-TW" altLang="en-US"/>
        </a:p>
      </dgm:t>
    </dgm:pt>
    <dgm:pt modelId="{4580FFD0-205D-4586-BA9E-1F3B2B77F259}" type="sibTrans" cxnId="{4CE416C5-209F-4624-A524-8E1A25505F80}">
      <dgm:prSet/>
      <dgm:spPr/>
      <dgm:t>
        <a:bodyPr/>
        <a:lstStyle/>
        <a:p>
          <a:endParaRPr lang="zh-TW" altLang="en-US"/>
        </a:p>
      </dgm:t>
    </dgm:pt>
    <dgm:pt modelId="{B73DF1FF-C87B-4CDB-B48C-5A6B50FF41DD}">
      <dgm:prSet phldrT="[文字]" custT="1"/>
      <dgm:spPr/>
      <dgm:t>
        <a:bodyPr/>
        <a:lstStyle/>
        <a:p>
          <a:pPr>
            <a:lnSpc>
              <a:spcPct val="100000"/>
            </a:lnSpc>
            <a:spcBef>
              <a:spcPts val="600"/>
            </a:spcBef>
            <a:spcAft>
              <a:spcPts val="0"/>
            </a:spcAft>
          </a:pPr>
          <a:r>
            <a:rPr kumimoji="1" lang="zh-TW" altLang="en-US" sz="2800" b="1" kern="1200" dirty="0">
              <a:solidFill>
                <a:schemeClr val="bg1"/>
              </a:solidFill>
              <a:effectLst>
                <a:glow rad="127000">
                  <a:prstClr val="black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rPr>
            <a:t>知名企業</a:t>
          </a:r>
          <a:endParaRPr kumimoji="1" lang="en-US" altLang="zh-TW" sz="2800" b="1" kern="1200" dirty="0">
            <a:solidFill>
              <a:schemeClr val="bg1"/>
            </a:solidFill>
            <a:effectLst>
              <a:glow rad="127000">
                <a:prstClr val="black"/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icrosoft JhengHei" panose="020B0604030504040204" pitchFamily="34" charset="-120"/>
            <a:ea typeface="Microsoft JhengHei" panose="020B0604030504040204" pitchFamily="34" charset="-120"/>
            <a:cs typeface="+mn-cs"/>
          </a:endParaRPr>
        </a:p>
        <a:p>
          <a:r>
            <a:rPr lang="zh-TW" altLang="en-US" sz="1600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工作機會 </a:t>
          </a:r>
          <a:endParaRPr lang="en-US" altLang="zh-TW" sz="16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48965E4-EAFC-4BDE-951F-70338EDC7E12}" type="parTrans" cxnId="{3BB2ABFD-34F5-4E6A-B100-2E5FAE4287D0}">
      <dgm:prSet/>
      <dgm:spPr/>
      <dgm:t>
        <a:bodyPr/>
        <a:lstStyle/>
        <a:p>
          <a:endParaRPr lang="zh-TW" altLang="en-US"/>
        </a:p>
      </dgm:t>
    </dgm:pt>
    <dgm:pt modelId="{D24B4BF2-ED86-426B-8D6E-0501DDE69118}" type="sibTrans" cxnId="{3BB2ABFD-34F5-4E6A-B100-2E5FAE4287D0}">
      <dgm:prSet/>
      <dgm:spPr/>
      <dgm:t>
        <a:bodyPr/>
        <a:lstStyle/>
        <a:p>
          <a:endParaRPr lang="zh-TW" altLang="en-US"/>
        </a:p>
      </dgm:t>
    </dgm:pt>
    <dgm:pt modelId="{946B7513-1748-4A85-9E90-DFDCB9A86BBC}" type="pres">
      <dgm:prSet presAssocID="{A1AF9091-E3EC-467E-805C-EA8D81164CFA}" presName="compositeShape" presStyleCnt="0">
        <dgm:presLayoutVars>
          <dgm:chMax val="7"/>
          <dgm:dir/>
          <dgm:resizeHandles val="exact"/>
        </dgm:presLayoutVars>
      </dgm:prSet>
      <dgm:spPr/>
    </dgm:pt>
    <dgm:pt modelId="{382E8257-FEF2-43E6-B5DC-8BD12CD7E212}" type="pres">
      <dgm:prSet presAssocID="{A1AF9091-E3EC-467E-805C-EA8D81164CFA}" presName="wedge1" presStyleLbl="node1" presStyleIdx="0" presStyleCnt="3"/>
      <dgm:spPr/>
    </dgm:pt>
    <dgm:pt modelId="{D0EE3C4F-8A9D-464A-974B-A458EA72F7D6}" type="pres">
      <dgm:prSet presAssocID="{A1AF9091-E3EC-467E-805C-EA8D81164CFA}" presName="dummy1a" presStyleCnt="0"/>
      <dgm:spPr/>
    </dgm:pt>
    <dgm:pt modelId="{9779188A-3E66-4A7C-A2FA-2AE8831A50F1}" type="pres">
      <dgm:prSet presAssocID="{A1AF9091-E3EC-467E-805C-EA8D81164CFA}" presName="dummy1b" presStyleCnt="0"/>
      <dgm:spPr/>
    </dgm:pt>
    <dgm:pt modelId="{3310B180-317E-49AD-80A4-4DFFD92EEB3C}" type="pres">
      <dgm:prSet presAssocID="{A1AF9091-E3EC-467E-805C-EA8D81164CFA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9ECB4BEC-E54C-4DD4-8965-2AE579ED1E35}" type="pres">
      <dgm:prSet presAssocID="{A1AF9091-E3EC-467E-805C-EA8D81164CFA}" presName="wedge2" presStyleLbl="node1" presStyleIdx="1" presStyleCnt="3"/>
      <dgm:spPr/>
    </dgm:pt>
    <dgm:pt modelId="{0029C037-9477-4132-A31A-765F2252E14D}" type="pres">
      <dgm:prSet presAssocID="{A1AF9091-E3EC-467E-805C-EA8D81164CFA}" presName="dummy2a" presStyleCnt="0"/>
      <dgm:spPr/>
    </dgm:pt>
    <dgm:pt modelId="{AC471822-9031-4B78-84E3-9B867F03AA01}" type="pres">
      <dgm:prSet presAssocID="{A1AF9091-E3EC-467E-805C-EA8D81164CFA}" presName="dummy2b" presStyleCnt="0"/>
      <dgm:spPr/>
    </dgm:pt>
    <dgm:pt modelId="{7991A04A-7399-4870-995A-75B91490B058}" type="pres">
      <dgm:prSet presAssocID="{A1AF9091-E3EC-467E-805C-EA8D81164CFA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6AB3FAF1-4132-496F-9B19-98B30147F654}" type="pres">
      <dgm:prSet presAssocID="{A1AF9091-E3EC-467E-805C-EA8D81164CFA}" presName="wedge3" presStyleLbl="node1" presStyleIdx="2" presStyleCnt="3"/>
      <dgm:spPr/>
    </dgm:pt>
    <dgm:pt modelId="{D8180693-A6A4-45A5-A0AE-B8DA47133A31}" type="pres">
      <dgm:prSet presAssocID="{A1AF9091-E3EC-467E-805C-EA8D81164CFA}" presName="dummy3a" presStyleCnt="0"/>
      <dgm:spPr/>
    </dgm:pt>
    <dgm:pt modelId="{8D1E4D15-F081-4A0E-A972-72071B188BF3}" type="pres">
      <dgm:prSet presAssocID="{A1AF9091-E3EC-467E-805C-EA8D81164CFA}" presName="dummy3b" presStyleCnt="0"/>
      <dgm:spPr/>
    </dgm:pt>
    <dgm:pt modelId="{ED249333-5FE6-4F07-9751-3CD1C9B5EB17}" type="pres">
      <dgm:prSet presAssocID="{A1AF9091-E3EC-467E-805C-EA8D81164CFA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D8E09CAA-502D-464E-9A06-3C3386FB5ED9}" type="pres">
      <dgm:prSet presAssocID="{CD8AAEB1-F354-4EDA-90CA-E6E617998F6C}" presName="arrowWedge1" presStyleLbl="fgSibTrans2D1" presStyleIdx="0" presStyleCnt="3" custLinFactNeighborX="-34" custLinFactNeighborY="384"/>
      <dgm:spPr/>
    </dgm:pt>
    <dgm:pt modelId="{96D0ABA7-3B4C-40E1-941B-A32BABC1079D}" type="pres">
      <dgm:prSet presAssocID="{4580FFD0-205D-4586-BA9E-1F3B2B77F259}" presName="arrowWedge2" presStyleLbl="fgSibTrans2D1" presStyleIdx="1" presStyleCnt="3"/>
      <dgm:spPr/>
    </dgm:pt>
    <dgm:pt modelId="{8A760F6A-1CB4-46B2-B29C-6AC37032D549}" type="pres">
      <dgm:prSet presAssocID="{D24B4BF2-ED86-426B-8D6E-0501DDE69118}" presName="arrowWedge3" presStyleLbl="fgSibTrans2D1" presStyleIdx="2" presStyleCnt="3"/>
      <dgm:spPr/>
    </dgm:pt>
  </dgm:ptLst>
  <dgm:cxnLst>
    <dgm:cxn modelId="{63EF8866-DE3A-4EC1-AF22-7CFD587D73DB}" type="presOf" srcId="{84883CFE-8D06-4121-BC5A-7EDEE4C0B1C0}" destId="{382E8257-FEF2-43E6-B5DC-8BD12CD7E212}" srcOrd="0" destOrd="0" presId="urn:microsoft.com/office/officeart/2005/8/layout/cycle8"/>
    <dgm:cxn modelId="{453E1749-4023-4919-B398-61ACA4F632F2}" type="presOf" srcId="{84883CFE-8D06-4121-BC5A-7EDEE4C0B1C0}" destId="{3310B180-317E-49AD-80A4-4DFFD92EEB3C}" srcOrd="1" destOrd="0" presId="urn:microsoft.com/office/officeart/2005/8/layout/cycle8"/>
    <dgm:cxn modelId="{F46E4352-42BA-420A-87CF-7286C4EED86B}" srcId="{A1AF9091-E3EC-467E-805C-EA8D81164CFA}" destId="{84883CFE-8D06-4121-BC5A-7EDEE4C0B1C0}" srcOrd="0" destOrd="0" parTransId="{084BC7B6-A3EA-46CE-B278-3B1D460286BA}" sibTransId="{CD8AAEB1-F354-4EDA-90CA-E6E617998F6C}"/>
    <dgm:cxn modelId="{CC8F0C9D-963E-47B2-9BB7-9B1EFE9E8133}" type="presOf" srcId="{A1AF9091-E3EC-467E-805C-EA8D81164CFA}" destId="{946B7513-1748-4A85-9E90-DFDCB9A86BBC}" srcOrd="0" destOrd="0" presId="urn:microsoft.com/office/officeart/2005/8/layout/cycle8"/>
    <dgm:cxn modelId="{4D7032A9-CBBB-4DDC-8D64-4E2738400341}" type="presOf" srcId="{CF890F9B-EEAD-483F-8229-24EC97B31177}" destId="{7991A04A-7399-4870-995A-75B91490B058}" srcOrd="1" destOrd="0" presId="urn:microsoft.com/office/officeart/2005/8/layout/cycle8"/>
    <dgm:cxn modelId="{4CE416C5-209F-4624-A524-8E1A25505F80}" srcId="{A1AF9091-E3EC-467E-805C-EA8D81164CFA}" destId="{CF890F9B-EEAD-483F-8229-24EC97B31177}" srcOrd="1" destOrd="0" parTransId="{EAA327F0-B0AB-457D-B628-2977D1BA98E9}" sibTransId="{4580FFD0-205D-4586-BA9E-1F3B2B77F259}"/>
    <dgm:cxn modelId="{4F3F7DDE-8E20-4EE1-8A06-B9E6254927AE}" type="presOf" srcId="{CF890F9B-EEAD-483F-8229-24EC97B31177}" destId="{9ECB4BEC-E54C-4DD4-8965-2AE579ED1E35}" srcOrd="0" destOrd="0" presId="urn:microsoft.com/office/officeart/2005/8/layout/cycle8"/>
    <dgm:cxn modelId="{8346F9F1-00CB-4B43-8EF6-996518E683E3}" type="presOf" srcId="{B73DF1FF-C87B-4CDB-B48C-5A6B50FF41DD}" destId="{ED249333-5FE6-4F07-9751-3CD1C9B5EB17}" srcOrd="1" destOrd="0" presId="urn:microsoft.com/office/officeart/2005/8/layout/cycle8"/>
    <dgm:cxn modelId="{1C25B1F6-19C5-40C5-B904-01BBE176B44B}" type="presOf" srcId="{B73DF1FF-C87B-4CDB-B48C-5A6B50FF41DD}" destId="{6AB3FAF1-4132-496F-9B19-98B30147F654}" srcOrd="0" destOrd="0" presId="urn:microsoft.com/office/officeart/2005/8/layout/cycle8"/>
    <dgm:cxn modelId="{3BB2ABFD-34F5-4E6A-B100-2E5FAE4287D0}" srcId="{A1AF9091-E3EC-467E-805C-EA8D81164CFA}" destId="{B73DF1FF-C87B-4CDB-B48C-5A6B50FF41DD}" srcOrd="2" destOrd="0" parTransId="{848965E4-EAFC-4BDE-951F-70338EDC7E12}" sibTransId="{D24B4BF2-ED86-426B-8D6E-0501DDE69118}"/>
    <dgm:cxn modelId="{553E0752-0FBC-4D75-AC27-206A3C54256C}" type="presParOf" srcId="{946B7513-1748-4A85-9E90-DFDCB9A86BBC}" destId="{382E8257-FEF2-43E6-B5DC-8BD12CD7E212}" srcOrd="0" destOrd="0" presId="urn:microsoft.com/office/officeart/2005/8/layout/cycle8"/>
    <dgm:cxn modelId="{3910BA6E-9C0D-4E44-B44D-0C8EAF999743}" type="presParOf" srcId="{946B7513-1748-4A85-9E90-DFDCB9A86BBC}" destId="{D0EE3C4F-8A9D-464A-974B-A458EA72F7D6}" srcOrd="1" destOrd="0" presId="urn:microsoft.com/office/officeart/2005/8/layout/cycle8"/>
    <dgm:cxn modelId="{D5E69427-D306-494C-B441-07DBD9ED99C3}" type="presParOf" srcId="{946B7513-1748-4A85-9E90-DFDCB9A86BBC}" destId="{9779188A-3E66-4A7C-A2FA-2AE8831A50F1}" srcOrd="2" destOrd="0" presId="urn:microsoft.com/office/officeart/2005/8/layout/cycle8"/>
    <dgm:cxn modelId="{711D361F-1F57-4CA8-B114-6DAA1B0FFA18}" type="presParOf" srcId="{946B7513-1748-4A85-9E90-DFDCB9A86BBC}" destId="{3310B180-317E-49AD-80A4-4DFFD92EEB3C}" srcOrd="3" destOrd="0" presId="urn:microsoft.com/office/officeart/2005/8/layout/cycle8"/>
    <dgm:cxn modelId="{7EA394C3-51BA-43B8-9945-0C8C9EAA242F}" type="presParOf" srcId="{946B7513-1748-4A85-9E90-DFDCB9A86BBC}" destId="{9ECB4BEC-E54C-4DD4-8965-2AE579ED1E35}" srcOrd="4" destOrd="0" presId="urn:microsoft.com/office/officeart/2005/8/layout/cycle8"/>
    <dgm:cxn modelId="{718FA91D-F944-4E4F-89CA-C38405FB5CC7}" type="presParOf" srcId="{946B7513-1748-4A85-9E90-DFDCB9A86BBC}" destId="{0029C037-9477-4132-A31A-765F2252E14D}" srcOrd="5" destOrd="0" presId="urn:microsoft.com/office/officeart/2005/8/layout/cycle8"/>
    <dgm:cxn modelId="{BB367B2A-D3E8-4EF9-BA68-05E1BC4E3615}" type="presParOf" srcId="{946B7513-1748-4A85-9E90-DFDCB9A86BBC}" destId="{AC471822-9031-4B78-84E3-9B867F03AA01}" srcOrd="6" destOrd="0" presId="urn:microsoft.com/office/officeart/2005/8/layout/cycle8"/>
    <dgm:cxn modelId="{5426F037-20ED-465B-A594-CE726E1724D9}" type="presParOf" srcId="{946B7513-1748-4A85-9E90-DFDCB9A86BBC}" destId="{7991A04A-7399-4870-995A-75B91490B058}" srcOrd="7" destOrd="0" presId="urn:microsoft.com/office/officeart/2005/8/layout/cycle8"/>
    <dgm:cxn modelId="{07FA5659-7AAD-4499-BA28-C700D86BB8F4}" type="presParOf" srcId="{946B7513-1748-4A85-9E90-DFDCB9A86BBC}" destId="{6AB3FAF1-4132-496F-9B19-98B30147F654}" srcOrd="8" destOrd="0" presId="urn:microsoft.com/office/officeart/2005/8/layout/cycle8"/>
    <dgm:cxn modelId="{6D56539F-5C80-4CC9-A677-EAAD91FA09B3}" type="presParOf" srcId="{946B7513-1748-4A85-9E90-DFDCB9A86BBC}" destId="{D8180693-A6A4-45A5-A0AE-B8DA47133A31}" srcOrd="9" destOrd="0" presId="urn:microsoft.com/office/officeart/2005/8/layout/cycle8"/>
    <dgm:cxn modelId="{59608BEC-0A32-420B-A59D-D3BBBC98C230}" type="presParOf" srcId="{946B7513-1748-4A85-9E90-DFDCB9A86BBC}" destId="{8D1E4D15-F081-4A0E-A972-72071B188BF3}" srcOrd="10" destOrd="0" presId="urn:microsoft.com/office/officeart/2005/8/layout/cycle8"/>
    <dgm:cxn modelId="{C0FFCF4B-19F2-4C02-B48C-058FF5234A1B}" type="presParOf" srcId="{946B7513-1748-4A85-9E90-DFDCB9A86BBC}" destId="{ED249333-5FE6-4F07-9751-3CD1C9B5EB17}" srcOrd="11" destOrd="0" presId="urn:microsoft.com/office/officeart/2005/8/layout/cycle8"/>
    <dgm:cxn modelId="{78C9AF39-607A-48D0-9C73-9EB06941D2E0}" type="presParOf" srcId="{946B7513-1748-4A85-9E90-DFDCB9A86BBC}" destId="{D8E09CAA-502D-464E-9A06-3C3386FB5ED9}" srcOrd="12" destOrd="0" presId="urn:microsoft.com/office/officeart/2005/8/layout/cycle8"/>
    <dgm:cxn modelId="{3550838E-D481-4205-ACA4-1F2D053FCE4F}" type="presParOf" srcId="{946B7513-1748-4A85-9E90-DFDCB9A86BBC}" destId="{96D0ABA7-3B4C-40E1-941B-A32BABC1079D}" srcOrd="13" destOrd="0" presId="urn:microsoft.com/office/officeart/2005/8/layout/cycle8"/>
    <dgm:cxn modelId="{9D941706-AB72-4A1C-AE9B-CC86F5054A92}" type="presParOf" srcId="{946B7513-1748-4A85-9E90-DFDCB9A86BBC}" destId="{8A760F6A-1CB4-46B2-B29C-6AC37032D549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1AF9091-E3EC-467E-805C-EA8D81164CFA}" type="doc">
      <dgm:prSet loTypeId="urn:microsoft.com/office/officeart/2005/8/layout/cycle8" loCatId="cycle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84883CFE-8D06-4121-BC5A-7EDEE4C0B1C0}">
      <dgm:prSet phldrT="[文字]"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HK" altLang="zh-TW" sz="23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HK" altLang="zh-TW" sz="23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kumimoji="1" lang="zh-TW" altLang="en-US" sz="2800" b="1" kern="1200" dirty="0">
              <a:solidFill>
                <a:schemeClr val="bg1"/>
              </a:solidFill>
              <a:effectLst>
                <a:glow rad="127000">
                  <a:prstClr val="black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rPr>
            <a:t>資助進修</a:t>
          </a:r>
          <a:r>
            <a:rPr lang="zh-TW" altLang="en-US" sz="1400" b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達</a:t>
          </a:r>
          <a:r>
            <a:rPr lang="en-US" altLang="zh-TW" sz="1400" b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QF3</a:t>
          </a:r>
          <a:r>
            <a:rPr lang="zh-TW" altLang="en-US" sz="1400" b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認證</a:t>
          </a:r>
          <a:r>
            <a:rPr lang="en-US" altLang="zh-TW" sz="1400" b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  </a:t>
          </a:r>
        </a:p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US" altLang="zh-TW" sz="23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US" altLang="zh-TW" sz="18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84BC7B6-A3EA-46CE-B278-3B1D460286BA}" type="parTrans" cxnId="{F46E4352-42BA-420A-87CF-7286C4EED86B}">
      <dgm:prSet/>
      <dgm:spPr/>
      <dgm:t>
        <a:bodyPr/>
        <a:lstStyle/>
        <a:p>
          <a:endParaRPr lang="zh-TW" altLang="en-US"/>
        </a:p>
      </dgm:t>
    </dgm:pt>
    <dgm:pt modelId="{CD8AAEB1-F354-4EDA-90CA-E6E617998F6C}" type="sibTrans" cxnId="{F46E4352-42BA-420A-87CF-7286C4EED86B}">
      <dgm:prSet/>
      <dgm:spPr/>
      <dgm:t>
        <a:bodyPr/>
        <a:lstStyle/>
        <a:p>
          <a:endParaRPr lang="zh-TW" altLang="en-US"/>
        </a:p>
      </dgm:t>
    </dgm:pt>
    <dgm:pt modelId="{CF890F9B-EEAD-483F-8229-24EC97B31177}">
      <dgm:prSet phldrT="[文字]" custT="1"/>
      <dgm:spPr>
        <a:solidFill>
          <a:srgbClr val="92D050"/>
        </a:solidFill>
      </dgm:spPr>
      <dgm:t>
        <a:bodyPr/>
        <a:lstStyle/>
        <a:p>
          <a:pPr>
            <a:lnSpc>
              <a:spcPct val="100000"/>
            </a:lnSpc>
            <a:spcBef>
              <a:spcPts val="600"/>
            </a:spcBef>
            <a:spcAft>
              <a:spcPts val="0"/>
            </a:spcAft>
          </a:pPr>
          <a:r>
            <a:rPr kumimoji="1" lang="zh-TW" altLang="en-US" sz="2800" b="0" kern="1200" dirty="0">
              <a:solidFill>
                <a:schemeClr val="bg1"/>
              </a:solidFill>
              <a:effectLst>
                <a:glow rad="127000">
                  <a:prstClr val="black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rPr>
            <a:t>師友同行</a:t>
          </a:r>
          <a:endParaRPr kumimoji="1" lang="en-US" altLang="zh-TW" sz="2800" b="0" kern="1200" dirty="0">
            <a:solidFill>
              <a:schemeClr val="bg1"/>
            </a:solidFill>
            <a:effectLst>
              <a:glow rad="127000">
                <a:prstClr val="black"/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icrosoft JhengHei" panose="020B0604030504040204" pitchFamily="34" charset="-120"/>
            <a:ea typeface="Microsoft JhengHei" panose="020B0604030504040204" pitchFamily="34" charset="-120"/>
            <a:cs typeface="+mn-cs"/>
          </a:endParaRPr>
        </a:p>
        <a:p>
          <a:pPr>
            <a:lnSpc>
              <a:spcPct val="100000"/>
            </a:lnSpc>
            <a:spcBef>
              <a:spcPts val="600"/>
            </a:spcBef>
            <a:spcAft>
              <a:spcPts val="0"/>
            </a:spcAft>
          </a:pPr>
          <a:r>
            <a:rPr lang="zh-TW" altLang="en-US" sz="16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經驗友師</a:t>
          </a:r>
          <a:endParaRPr lang="en-US" altLang="zh-TW" sz="1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AA327F0-B0AB-457D-B628-2977D1BA98E9}" type="parTrans" cxnId="{4CE416C5-209F-4624-A524-8E1A25505F80}">
      <dgm:prSet/>
      <dgm:spPr/>
      <dgm:t>
        <a:bodyPr/>
        <a:lstStyle/>
        <a:p>
          <a:endParaRPr lang="zh-TW" altLang="en-US"/>
        </a:p>
      </dgm:t>
    </dgm:pt>
    <dgm:pt modelId="{4580FFD0-205D-4586-BA9E-1F3B2B77F259}" type="sibTrans" cxnId="{4CE416C5-209F-4624-A524-8E1A25505F80}">
      <dgm:prSet/>
      <dgm:spPr/>
      <dgm:t>
        <a:bodyPr/>
        <a:lstStyle/>
        <a:p>
          <a:endParaRPr lang="zh-TW" altLang="en-US"/>
        </a:p>
      </dgm:t>
    </dgm:pt>
    <dgm:pt modelId="{B73DF1FF-C87B-4CDB-B48C-5A6B50FF41DD}">
      <dgm:prSet phldrT="[文字]" custT="1"/>
      <dgm:spPr/>
      <dgm:t>
        <a:bodyPr/>
        <a:lstStyle/>
        <a:p>
          <a:pPr>
            <a:lnSpc>
              <a:spcPct val="100000"/>
            </a:lnSpc>
            <a:spcBef>
              <a:spcPts val="600"/>
            </a:spcBef>
            <a:spcAft>
              <a:spcPts val="0"/>
            </a:spcAft>
          </a:pPr>
          <a:r>
            <a:rPr kumimoji="1" lang="zh-TW" altLang="en-US" sz="2800" b="1" kern="1200" dirty="0">
              <a:solidFill>
                <a:schemeClr val="bg1"/>
              </a:solidFill>
              <a:effectLst>
                <a:glow rad="127000">
                  <a:prstClr val="black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rPr>
            <a:t>知名企業</a:t>
          </a:r>
          <a:endParaRPr kumimoji="1" lang="en-US" altLang="zh-TW" sz="2800" b="1" kern="1200" dirty="0">
            <a:solidFill>
              <a:schemeClr val="bg1"/>
            </a:solidFill>
            <a:effectLst>
              <a:glow rad="127000">
                <a:prstClr val="black"/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icrosoft JhengHei" panose="020B0604030504040204" pitchFamily="34" charset="-120"/>
            <a:ea typeface="Microsoft JhengHei" panose="020B0604030504040204" pitchFamily="34" charset="-120"/>
            <a:cs typeface="+mn-cs"/>
          </a:endParaRPr>
        </a:p>
        <a:p>
          <a:r>
            <a:rPr lang="zh-TW" altLang="en-US" sz="1600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工作機會 </a:t>
          </a:r>
          <a:endParaRPr lang="en-US" altLang="zh-TW" sz="16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48965E4-EAFC-4BDE-951F-70338EDC7E12}" type="parTrans" cxnId="{3BB2ABFD-34F5-4E6A-B100-2E5FAE4287D0}">
      <dgm:prSet/>
      <dgm:spPr/>
      <dgm:t>
        <a:bodyPr/>
        <a:lstStyle/>
        <a:p>
          <a:endParaRPr lang="zh-TW" altLang="en-US"/>
        </a:p>
      </dgm:t>
    </dgm:pt>
    <dgm:pt modelId="{D24B4BF2-ED86-426B-8D6E-0501DDE69118}" type="sibTrans" cxnId="{3BB2ABFD-34F5-4E6A-B100-2E5FAE4287D0}">
      <dgm:prSet/>
      <dgm:spPr/>
      <dgm:t>
        <a:bodyPr/>
        <a:lstStyle/>
        <a:p>
          <a:endParaRPr lang="zh-TW" altLang="en-US"/>
        </a:p>
      </dgm:t>
    </dgm:pt>
    <dgm:pt modelId="{946B7513-1748-4A85-9E90-DFDCB9A86BBC}" type="pres">
      <dgm:prSet presAssocID="{A1AF9091-E3EC-467E-805C-EA8D81164CFA}" presName="compositeShape" presStyleCnt="0">
        <dgm:presLayoutVars>
          <dgm:chMax val="7"/>
          <dgm:dir/>
          <dgm:resizeHandles val="exact"/>
        </dgm:presLayoutVars>
      </dgm:prSet>
      <dgm:spPr/>
    </dgm:pt>
    <dgm:pt modelId="{382E8257-FEF2-43E6-B5DC-8BD12CD7E212}" type="pres">
      <dgm:prSet presAssocID="{A1AF9091-E3EC-467E-805C-EA8D81164CFA}" presName="wedge1" presStyleLbl="node1" presStyleIdx="0" presStyleCnt="3"/>
      <dgm:spPr/>
    </dgm:pt>
    <dgm:pt modelId="{D0EE3C4F-8A9D-464A-974B-A458EA72F7D6}" type="pres">
      <dgm:prSet presAssocID="{A1AF9091-E3EC-467E-805C-EA8D81164CFA}" presName="dummy1a" presStyleCnt="0"/>
      <dgm:spPr/>
    </dgm:pt>
    <dgm:pt modelId="{9779188A-3E66-4A7C-A2FA-2AE8831A50F1}" type="pres">
      <dgm:prSet presAssocID="{A1AF9091-E3EC-467E-805C-EA8D81164CFA}" presName="dummy1b" presStyleCnt="0"/>
      <dgm:spPr/>
    </dgm:pt>
    <dgm:pt modelId="{3310B180-317E-49AD-80A4-4DFFD92EEB3C}" type="pres">
      <dgm:prSet presAssocID="{A1AF9091-E3EC-467E-805C-EA8D81164CFA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9ECB4BEC-E54C-4DD4-8965-2AE579ED1E35}" type="pres">
      <dgm:prSet presAssocID="{A1AF9091-E3EC-467E-805C-EA8D81164CFA}" presName="wedge2" presStyleLbl="node1" presStyleIdx="1" presStyleCnt="3"/>
      <dgm:spPr/>
    </dgm:pt>
    <dgm:pt modelId="{0029C037-9477-4132-A31A-765F2252E14D}" type="pres">
      <dgm:prSet presAssocID="{A1AF9091-E3EC-467E-805C-EA8D81164CFA}" presName="dummy2a" presStyleCnt="0"/>
      <dgm:spPr/>
    </dgm:pt>
    <dgm:pt modelId="{AC471822-9031-4B78-84E3-9B867F03AA01}" type="pres">
      <dgm:prSet presAssocID="{A1AF9091-E3EC-467E-805C-EA8D81164CFA}" presName="dummy2b" presStyleCnt="0"/>
      <dgm:spPr/>
    </dgm:pt>
    <dgm:pt modelId="{7991A04A-7399-4870-995A-75B91490B058}" type="pres">
      <dgm:prSet presAssocID="{A1AF9091-E3EC-467E-805C-EA8D81164CFA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6AB3FAF1-4132-496F-9B19-98B30147F654}" type="pres">
      <dgm:prSet presAssocID="{A1AF9091-E3EC-467E-805C-EA8D81164CFA}" presName="wedge3" presStyleLbl="node1" presStyleIdx="2" presStyleCnt="3"/>
      <dgm:spPr/>
    </dgm:pt>
    <dgm:pt modelId="{D8180693-A6A4-45A5-A0AE-B8DA47133A31}" type="pres">
      <dgm:prSet presAssocID="{A1AF9091-E3EC-467E-805C-EA8D81164CFA}" presName="dummy3a" presStyleCnt="0"/>
      <dgm:spPr/>
    </dgm:pt>
    <dgm:pt modelId="{8D1E4D15-F081-4A0E-A972-72071B188BF3}" type="pres">
      <dgm:prSet presAssocID="{A1AF9091-E3EC-467E-805C-EA8D81164CFA}" presName="dummy3b" presStyleCnt="0"/>
      <dgm:spPr/>
    </dgm:pt>
    <dgm:pt modelId="{ED249333-5FE6-4F07-9751-3CD1C9B5EB17}" type="pres">
      <dgm:prSet presAssocID="{A1AF9091-E3EC-467E-805C-EA8D81164CFA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D8E09CAA-502D-464E-9A06-3C3386FB5ED9}" type="pres">
      <dgm:prSet presAssocID="{CD8AAEB1-F354-4EDA-90CA-E6E617998F6C}" presName="arrowWedge1" presStyleLbl="fgSibTrans2D1" presStyleIdx="0" presStyleCnt="3" custLinFactNeighborX="-34" custLinFactNeighborY="384"/>
      <dgm:spPr/>
    </dgm:pt>
    <dgm:pt modelId="{96D0ABA7-3B4C-40E1-941B-A32BABC1079D}" type="pres">
      <dgm:prSet presAssocID="{4580FFD0-205D-4586-BA9E-1F3B2B77F259}" presName="arrowWedge2" presStyleLbl="fgSibTrans2D1" presStyleIdx="1" presStyleCnt="3"/>
      <dgm:spPr/>
    </dgm:pt>
    <dgm:pt modelId="{8A760F6A-1CB4-46B2-B29C-6AC37032D549}" type="pres">
      <dgm:prSet presAssocID="{D24B4BF2-ED86-426B-8D6E-0501DDE69118}" presName="arrowWedge3" presStyleLbl="fgSibTrans2D1" presStyleIdx="2" presStyleCnt="3"/>
      <dgm:spPr/>
    </dgm:pt>
  </dgm:ptLst>
  <dgm:cxnLst>
    <dgm:cxn modelId="{63EF8866-DE3A-4EC1-AF22-7CFD587D73DB}" type="presOf" srcId="{84883CFE-8D06-4121-BC5A-7EDEE4C0B1C0}" destId="{382E8257-FEF2-43E6-B5DC-8BD12CD7E212}" srcOrd="0" destOrd="0" presId="urn:microsoft.com/office/officeart/2005/8/layout/cycle8"/>
    <dgm:cxn modelId="{453E1749-4023-4919-B398-61ACA4F632F2}" type="presOf" srcId="{84883CFE-8D06-4121-BC5A-7EDEE4C0B1C0}" destId="{3310B180-317E-49AD-80A4-4DFFD92EEB3C}" srcOrd="1" destOrd="0" presId="urn:microsoft.com/office/officeart/2005/8/layout/cycle8"/>
    <dgm:cxn modelId="{F46E4352-42BA-420A-87CF-7286C4EED86B}" srcId="{A1AF9091-E3EC-467E-805C-EA8D81164CFA}" destId="{84883CFE-8D06-4121-BC5A-7EDEE4C0B1C0}" srcOrd="0" destOrd="0" parTransId="{084BC7B6-A3EA-46CE-B278-3B1D460286BA}" sibTransId="{CD8AAEB1-F354-4EDA-90CA-E6E617998F6C}"/>
    <dgm:cxn modelId="{CC8F0C9D-963E-47B2-9BB7-9B1EFE9E8133}" type="presOf" srcId="{A1AF9091-E3EC-467E-805C-EA8D81164CFA}" destId="{946B7513-1748-4A85-9E90-DFDCB9A86BBC}" srcOrd="0" destOrd="0" presId="urn:microsoft.com/office/officeart/2005/8/layout/cycle8"/>
    <dgm:cxn modelId="{4D7032A9-CBBB-4DDC-8D64-4E2738400341}" type="presOf" srcId="{CF890F9B-EEAD-483F-8229-24EC97B31177}" destId="{7991A04A-7399-4870-995A-75B91490B058}" srcOrd="1" destOrd="0" presId="urn:microsoft.com/office/officeart/2005/8/layout/cycle8"/>
    <dgm:cxn modelId="{4CE416C5-209F-4624-A524-8E1A25505F80}" srcId="{A1AF9091-E3EC-467E-805C-EA8D81164CFA}" destId="{CF890F9B-EEAD-483F-8229-24EC97B31177}" srcOrd="1" destOrd="0" parTransId="{EAA327F0-B0AB-457D-B628-2977D1BA98E9}" sibTransId="{4580FFD0-205D-4586-BA9E-1F3B2B77F259}"/>
    <dgm:cxn modelId="{4F3F7DDE-8E20-4EE1-8A06-B9E6254927AE}" type="presOf" srcId="{CF890F9B-EEAD-483F-8229-24EC97B31177}" destId="{9ECB4BEC-E54C-4DD4-8965-2AE579ED1E35}" srcOrd="0" destOrd="0" presId="urn:microsoft.com/office/officeart/2005/8/layout/cycle8"/>
    <dgm:cxn modelId="{8346F9F1-00CB-4B43-8EF6-996518E683E3}" type="presOf" srcId="{B73DF1FF-C87B-4CDB-B48C-5A6B50FF41DD}" destId="{ED249333-5FE6-4F07-9751-3CD1C9B5EB17}" srcOrd="1" destOrd="0" presId="urn:microsoft.com/office/officeart/2005/8/layout/cycle8"/>
    <dgm:cxn modelId="{1C25B1F6-19C5-40C5-B904-01BBE176B44B}" type="presOf" srcId="{B73DF1FF-C87B-4CDB-B48C-5A6B50FF41DD}" destId="{6AB3FAF1-4132-496F-9B19-98B30147F654}" srcOrd="0" destOrd="0" presId="urn:microsoft.com/office/officeart/2005/8/layout/cycle8"/>
    <dgm:cxn modelId="{3BB2ABFD-34F5-4E6A-B100-2E5FAE4287D0}" srcId="{A1AF9091-E3EC-467E-805C-EA8D81164CFA}" destId="{B73DF1FF-C87B-4CDB-B48C-5A6B50FF41DD}" srcOrd="2" destOrd="0" parTransId="{848965E4-EAFC-4BDE-951F-70338EDC7E12}" sibTransId="{D24B4BF2-ED86-426B-8D6E-0501DDE69118}"/>
    <dgm:cxn modelId="{553E0752-0FBC-4D75-AC27-206A3C54256C}" type="presParOf" srcId="{946B7513-1748-4A85-9E90-DFDCB9A86BBC}" destId="{382E8257-FEF2-43E6-B5DC-8BD12CD7E212}" srcOrd="0" destOrd="0" presId="urn:microsoft.com/office/officeart/2005/8/layout/cycle8"/>
    <dgm:cxn modelId="{3910BA6E-9C0D-4E44-B44D-0C8EAF999743}" type="presParOf" srcId="{946B7513-1748-4A85-9E90-DFDCB9A86BBC}" destId="{D0EE3C4F-8A9D-464A-974B-A458EA72F7D6}" srcOrd="1" destOrd="0" presId="urn:microsoft.com/office/officeart/2005/8/layout/cycle8"/>
    <dgm:cxn modelId="{D5E69427-D306-494C-B441-07DBD9ED99C3}" type="presParOf" srcId="{946B7513-1748-4A85-9E90-DFDCB9A86BBC}" destId="{9779188A-3E66-4A7C-A2FA-2AE8831A50F1}" srcOrd="2" destOrd="0" presId="urn:microsoft.com/office/officeart/2005/8/layout/cycle8"/>
    <dgm:cxn modelId="{711D361F-1F57-4CA8-B114-6DAA1B0FFA18}" type="presParOf" srcId="{946B7513-1748-4A85-9E90-DFDCB9A86BBC}" destId="{3310B180-317E-49AD-80A4-4DFFD92EEB3C}" srcOrd="3" destOrd="0" presId="urn:microsoft.com/office/officeart/2005/8/layout/cycle8"/>
    <dgm:cxn modelId="{7EA394C3-51BA-43B8-9945-0C8C9EAA242F}" type="presParOf" srcId="{946B7513-1748-4A85-9E90-DFDCB9A86BBC}" destId="{9ECB4BEC-E54C-4DD4-8965-2AE579ED1E35}" srcOrd="4" destOrd="0" presId="urn:microsoft.com/office/officeart/2005/8/layout/cycle8"/>
    <dgm:cxn modelId="{718FA91D-F944-4E4F-89CA-C38405FB5CC7}" type="presParOf" srcId="{946B7513-1748-4A85-9E90-DFDCB9A86BBC}" destId="{0029C037-9477-4132-A31A-765F2252E14D}" srcOrd="5" destOrd="0" presId="urn:microsoft.com/office/officeart/2005/8/layout/cycle8"/>
    <dgm:cxn modelId="{BB367B2A-D3E8-4EF9-BA68-05E1BC4E3615}" type="presParOf" srcId="{946B7513-1748-4A85-9E90-DFDCB9A86BBC}" destId="{AC471822-9031-4B78-84E3-9B867F03AA01}" srcOrd="6" destOrd="0" presId="urn:microsoft.com/office/officeart/2005/8/layout/cycle8"/>
    <dgm:cxn modelId="{5426F037-20ED-465B-A594-CE726E1724D9}" type="presParOf" srcId="{946B7513-1748-4A85-9E90-DFDCB9A86BBC}" destId="{7991A04A-7399-4870-995A-75B91490B058}" srcOrd="7" destOrd="0" presId="urn:microsoft.com/office/officeart/2005/8/layout/cycle8"/>
    <dgm:cxn modelId="{07FA5659-7AAD-4499-BA28-C700D86BB8F4}" type="presParOf" srcId="{946B7513-1748-4A85-9E90-DFDCB9A86BBC}" destId="{6AB3FAF1-4132-496F-9B19-98B30147F654}" srcOrd="8" destOrd="0" presId="urn:microsoft.com/office/officeart/2005/8/layout/cycle8"/>
    <dgm:cxn modelId="{6D56539F-5C80-4CC9-A677-EAAD91FA09B3}" type="presParOf" srcId="{946B7513-1748-4A85-9E90-DFDCB9A86BBC}" destId="{D8180693-A6A4-45A5-A0AE-B8DA47133A31}" srcOrd="9" destOrd="0" presId="urn:microsoft.com/office/officeart/2005/8/layout/cycle8"/>
    <dgm:cxn modelId="{59608BEC-0A32-420B-A59D-D3BBBC98C230}" type="presParOf" srcId="{946B7513-1748-4A85-9E90-DFDCB9A86BBC}" destId="{8D1E4D15-F081-4A0E-A972-72071B188BF3}" srcOrd="10" destOrd="0" presId="urn:microsoft.com/office/officeart/2005/8/layout/cycle8"/>
    <dgm:cxn modelId="{C0FFCF4B-19F2-4C02-B48C-058FF5234A1B}" type="presParOf" srcId="{946B7513-1748-4A85-9E90-DFDCB9A86BBC}" destId="{ED249333-5FE6-4F07-9751-3CD1C9B5EB17}" srcOrd="11" destOrd="0" presId="urn:microsoft.com/office/officeart/2005/8/layout/cycle8"/>
    <dgm:cxn modelId="{78C9AF39-607A-48D0-9C73-9EB06941D2E0}" type="presParOf" srcId="{946B7513-1748-4A85-9E90-DFDCB9A86BBC}" destId="{D8E09CAA-502D-464E-9A06-3C3386FB5ED9}" srcOrd="12" destOrd="0" presId="urn:microsoft.com/office/officeart/2005/8/layout/cycle8"/>
    <dgm:cxn modelId="{3550838E-D481-4205-ACA4-1F2D053FCE4F}" type="presParOf" srcId="{946B7513-1748-4A85-9E90-DFDCB9A86BBC}" destId="{96D0ABA7-3B4C-40E1-941B-A32BABC1079D}" srcOrd="13" destOrd="0" presId="urn:microsoft.com/office/officeart/2005/8/layout/cycle8"/>
    <dgm:cxn modelId="{9D941706-AB72-4A1C-AE9B-CC86F5054A92}" type="presParOf" srcId="{946B7513-1748-4A85-9E90-DFDCB9A86BBC}" destId="{8A760F6A-1CB4-46B2-B29C-6AC37032D549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2E8257-FEF2-43E6-B5DC-8BD12CD7E212}">
      <dsp:nvSpPr>
        <dsp:cNvPr id="0" name=""/>
        <dsp:cNvSpPr/>
      </dsp:nvSpPr>
      <dsp:spPr>
        <a:xfrm>
          <a:off x="2203653" y="341677"/>
          <a:ext cx="4415530" cy="4415530"/>
        </a:xfrm>
        <a:prstGeom prst="pie">
          <a:avLst>
            <a:gd name="adj1" fmla="val 16200000"/>
            <a:gd name="adj2" fmla="val 18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endParaRPr lang="en-HK" altLang="zh-TW" sz="23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endParaRPr lang="en-HK" altLang="zh-TW" sz="23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kumimoji="1" lang="zh-TW" altLang="en-US" sz="2800" b="1" kern="1200" dirty="0">
              <a:solidFill>
                <a:schemeClr val="bg1"/>
              </a:solidFill>
              <a:effectLst>
                <a:glow rad="127000">
                  <a:prstClr val="black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rPr>
            <a:t>資助進修</a:t>
          </a:r>
          <a:r>
            <a:rPr lang="zh-TW" altLang="en-US" sz="1400" b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持續進修文化</a:t>
          </a:r>
          <a:endParaRPr lang="en-US" altLang="zh-TW" sz="14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endParaRPr lang="en-US" altLang="zh-TW" sz="23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endParaRPr lang="en-US" altLang="zh-TW" sz="18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530743" y="1277349"/>
        <a:ext cx="1576975" cy="1314145"/>
      </dsp:txXfrm>
    </dsp:sp>
    <dsp:sp modelId="{9ECB4BEC-E54C-4DD4-8965-2AE579ED1E35}">
      <dsp:nvSpPr>
        <dsp:cNvPr id="0" name=""/>
        <dsp:cNvSpPr/>
      </dsp:nvSpPr>
      <dsp:spPr>
        <a:xfrm>
          <a:off x="2112714" y="499375"/>
          <a:ext cx="4415530" cy="4415530"/>
        </a:xfrm>
        <a:prstGeom prst="pie">
          <a:avLst>
            <a:gd name="adj1" fmla="val 1800000"/>
            <a:gd name="adj2" fmla="val 90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kumimoji="1" lang="zh-TW" altLang="en-US" sz="2800" b="0" kern="1200" dirty="0">
              <a:solidFill>
                <a:schemeClr val="bg1"/>
              </a:solidFill>
              <a:effectLst>
                <a:glow rad="127000">
                  <a:prstClr val="black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rPr>
            <a:t>師友同行</a:t>
          </a:r>
          <a:endParaRPr kumimoji="1" lang="en-US" altLang="zh-TW" sz="2800" b="0" kern="1200" dirty="0">
            <a:solidFill>
              <a:schemeClr val="bg1"/>
            </a:solidFill>
            <a:effectLst>
              <a:glow rad="127000">
                <a:prstClr val="black"/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icrosoft JhengHei" panose="020B0604030504040204" pitchFamily="34" charset="-120"/>
            <a:ea typeface="Microsoft JhengHei" panose="020B0604030504040204" pitchFamily="34" charset="-120"/>
            <a:cs typeface="+mn-cs"/>
          </a:endParaRPr>
        </a:p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16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經驗友師</a:t>
          </a:r>
          <a:endParaRPr lang="en-US" altLang="zh-TW" sz="1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164031" y="3364213"/>
        <a:ext cx="2365462" cy="1156448"/>
      </dsp:txXfrm>
    </dsp:sp>
    <dsp:sp modelId="{6AB3FAF1-4132-496F-9B19-98B30147F654}">
      <dsp:nvSpPr>
        <dsp:cNvPr id="0" name=""/>
        <dsp:cNvSpPr/>
      </dsp:nvSpPr>
      <dsp:spPr>
        <a:xfrm>
          <a:off x="2021775" y="341677"/>
          <a:ext cx="4415530" cy="4415530"/>
        </a:xfrm>
        <a:prstGeom prst="pie">
          <a:avLst>
            <a:gd name="adj1" fmla="val 9000000"/>
            <a:gd name="adj2" fmla="val 162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kumimoji="1" lang="zh-TW" altLang="en-US" sz="2800" b="1" kern="1200" dirty="0">
              <a:solidFill>
                <a:schemeClr val="bg1"/>
              </a:solidFill>
              <a:effectLst>
                <a:glow rad="127000">
                  <a:prstClr val="black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rPr>
            <a:t>知名企業</a:t>
          </a:r>
          <a:endParaRPr kumimoji="1" lang="en-US" altLang="zh-TW" sz="2800" b="1" kern="1200" dirty="0">
            <a:solidFill>
              <a:schemeClr val="bg1"/>
            </a:solidFill>
            <a:effectLst>
              <a:glow rad="127000">
                <a:prstClr val="black"/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icrosoft JhengHei" panose="020B0604030504040204" pitchFamily="34" charset="-120"/>
            <a:ea typeface="Microsoft JhengHei" panose="020B0604030504040204" pitchFamily="34" charset="-120"/>
            <a:cs typeface="+mn-cs"/>
          </a:endParaRPr>
        </a:p>
        <a:p>
          <a:pPr marL="0" lvl="0" indent="0" algn="ctr" defTabSz="1244600">
            <a:spcBef>
              <a:spcPct val="0"/>
            </a:spcBef>
            <a:buNone/>
          </a:pPr>
          <a:r>
            <a:rPr lang="zh-TW" altLang="en-US" sz="1600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工作機會 </a:t>
          </a:r>
          <a:endParaRPr lang="en-US" altLang="zh-TW" sz="16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533241" y="1277349"/>
        <a:ext cx="1576975" cy="1314145"/>
      </dsp:txXfrm>
    </dsp:sp>
    <dsp:sp modelId="{D8E09CAA-502D-464E-9A06-3C3386FB5ED9}">
      <dsp:nvSpPr>
        <dsp:cNvPr id="0" name=""/>
        <dsp:cNvSpPr/>
      </dsp:nvSpPr>
      <dsp:spPr>
        <a:xfrm>
          <a:off x="1928988" y="87390"/>
          <a:ext cx="4962215" cy="4962215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D0ABA7-3B4C-40E1-941B-A32BABC1079D}">
      <dsp:nvSpPr>
        <dsp:cNvPr id="0" name=""/>
        <dsp:cNvSpPr/>
      </dsp:nvSpPr>
      <dsp:spPr>
        <a:xfrm>
          <a:off x="1839372" y="225753"/>
          <a:ext cx="4962215" cy="4962215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760F6A-1CB4-46B2-B29C-6AC37032D549}">
      <dsp:nvSpPr>
        <dsp:cNvPr id="0" name=""/>
        <dsp:cNvSpPr/>
      </dsp:nvSpPr>
      <dsp:spPr>
        <a:xfrm>
          <a:off x="1748068" y="68335"/>
          <a:ext cx="4962215" cy="4962215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2E8257-FEF2-43E6-B5DC-8BD12CD7E212}">
      <dsp:nvSpPr>
        <dsp:cNvPr id="0" name=""/>
        <dsp:cNvSpPr/>
      </dsp:nvSpPr>
      <dsp:spPr>
        <a:xfrm>
          <a:off x="2203653" y="341677"/>
          <a:ext cx="4415530" cy="4415530"/>
        </a:xfrm>
        <a:prstGeom prst="pie">
          <a:avLst>
            <a:gd name="adj1" fmla="val 16200000"/>
            <a:gd name="adj2" fmla="val 18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endParaRPr lang="en-HK" altLang="zh-TW" sz="23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endParaRPr lang="en-HK" altLang="zh-TW" sz="23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kumimoji="1" lang="zh-TW" altLang="en-US" sz="2800" b="1" kern="1200" dirty="0">
              <a:solidFill>
                <a:schemeClr val="bg1"/>
              </a:solidFill>
              <a:effectLst>
                <a:glow rad="127000">
                  <a:prstClr val="black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rPr>
            <a:t>資助進修</a:t>
          </a:r>
          <a:r>
            <a:rPr lang="zh-TW" altLang="en-US" sz="1400" b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達</a:t>
          </a:r>
          <a:r>
            <a:rPr lang="en-US" altLang="zh-TW" sz="1400" b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QF3</a:t>
          </a:r>
          <a:r>
            <a:rPr lang="zh-TW" altLang="en-US" sz="1400" b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認證</a:t>
          </a:r>
          <a:r>
            <a:rPr lang="en-US" altLang="zh-TW" sz="1400" b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  </a:t>
          </a:r>
        </a:p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endParaRPr lang="en-US" altLang="zh-TW" sz="23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endParaRPr lang="en-US" altLang="zh-TW" sz="18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530743" y="1277349"/>
        <a:ext cx="1576975" cy="1314145"/>
      </dsp:txXfrm>
    </dsp:sp>
    <dsp:sp modelId="{9ECB4BEC-E54C-4DD4-8965-2AE579ED1E35}">
      <dsp:nvSpPr>
        <dsp:cNvPr id="0" name=""/>
        <dsp:cNvSpPr/>
      </dsp:nvSpPr>
      <dsp:spPr>
        <a:xfrm>
          <a:off x="2112714" y="499375"/>
          <a:ext cx="4415530" cy="4415530"/>
        </a:xfrm>
        <a:prstGeom prst="pie">
          <a:avLst>
            <a:gd name="adj1" fmla="val 1800000"/>
            <a:gd name="adj2" fmla="val 90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kumimoji="1" lang="zh-TW" altLang="en-US" sz="2800" b="0" kern="1200" dirty="0">
              <a:solidFill>
                <a:schemeClr val="bg1"/>
              </a:solidFill>
              <a:effectLst>
                <a:glow rad="127000">
                  <a:prstClr val="black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rPr>
            <a:t>師友同行</a:t>
          </a:r>
          <a:endParaRPr kumimoji="1" lang="en-US" altLang="zh-TW" sz="2800" b="0" kern="1200" dirty="0">
            <a:solidFill>
              <a:schemeClr val="bg1"/>
            </a:solidFill>
            <a:effectLst>
              <a:glow rad="127000">
                <a:prstClr val="black"/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icrosoft JhengHei" panose="020B0604030504040204" pitchFamily="34" charset="-120"/>
            <a:ea typeface="Microsoft JhengHei" panose="020B0604030504040204" pitchFamily="34" charset="-120"/>
            <a:cs typeface="+mn-cs"/>
          </a:endParaRPr>
        </a:p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16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經驗友師</a:t>
          </a:r>
          <a:endParaRPr lang="en-US" altLang="zh-TW" sz="1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164031" y="3364213"/>
        <a:ext cx="2365462" cy="1156448"/>
      </dsp:txXfrm>
    </dsp:sp>
    <dsp:sp modelId="{6AB3FAF1-4132-496F-9B19-98B30147F654}">
      <dsp:nvSpPr>
        <dsp:cNvPr id="0" name=""/>
        <dsp:cNvSpPr/>
      </dsp:nvSpPr>
      <dsp:spPr>
        <a:xfrm>
          <a:off x="2021775" y="341677"/>
          <a:ext cx="4415530" cy="4415530"/>
        </a:xfrm>
        <a:prstGeom prst="pie">
          <a:avLst>
            <a:gd name="adj1" fmla="val 9000000"/>
            <a:gd name="adj2" fmla="val 16200000"/>
          </a:avLst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kumimoji="1" lang="zh-TW" altLang="en-US" sz="2800" b="1" kern="1200" dirty="0">
              <a:solidFill>
                <a:schemeClr val="bg1"/>
              </a:solidFill>
              <a:effectLst>
                <a:glow rad="127000">
                  <a:prstClr val="black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rPr>
            <a:t>知名企業</a:t>
          </a:r>
          <a:endParaRPr kumimoji="1" lang="en-US" altLang="zh-TW" sz="2800" b="1" kern="1200" dirty="0">
            <a:solidFill>
              <a:schemeClr val="bg1"/>
            </a:solidFill>
            <a:effectLst>
              <a:glow rad="127000">
                <a:prstClr val="black"/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icrosoft JhengHei" panose="020B0604030504040204" pitchFamily="34" charset="-120"/>
            <a:ea typeface="Microsoft JhengHei" panose="020B0604030504040204" pitchFamily="34" charset="-120"/>
            <a:cs typeface="+mn-cs"/>
          </a:endParaRPr>
        </a:p>
        <a:p>
          <a:pPr marL="0" lvl="0" indent="0" algn="ctr" defTabSz="1244600">
            <a:spcBef>
              <a:spcPct val="0"/>
            </a:spcBef>
            <a:buNone/>
          </a:pPr>
          <a:r>
            <a:rPr lang="zh-TW" altLang="en-US" sz="1600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工作機會 </a:t>
          </a:r>
          <a:endParaRPr lang="en-US" altLang="zh-TW" sz="16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533241" y="1277349"/>
        <a:ext cx="1576975" cy="1314145"/>
      </dsp:txXfrm>
    </dsp:sp>
    <dsp:sp modelId="{D8E09CAA-502D-464E-9A06-3C3386FB5ED9}">
      <dsp:nvSpPr>
        <dsp:cNvPr id="0" name=""/>
        <dsp:cNvSpPr/>
      </dsp:nvSpPr>
      <dsp:spPr>
        <a:xfrm>
          <a:off x="1928988" y="87390"/>
          <a:ext cx="4962215" cy="4962215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D0ABA7-3B4C-40E1-941B-A32BABC1079D}">
      <dsp:nvSpPr>
        <dsp:cNvPr id="0" name=""/>
        <dsp:cNvSpPr/>
      </dsp:nvSpPr>
      <dsp:spPr>
        <a:xfrm>
          <a:off x="1839372" y="225753"/>
          <a:ext cx="4962215" cy="4962215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760F6A-1CB4-46B2-B29C-6AC37032D549}">
      <dsp:nvSpPr>
        <dsp:cNvPr id="0" name=""/>
        <dsp:cNvSpPr/>
      </dsp:nvSpPr>
      <dsp:spPr>
        <a:xfrm>
          <a:off x="1748068" y="68335"/>
          <a:ext cx="4962215" cy="4962215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2E8257-FEF2-43E6-B5DC-8BD12CD7E212}">
      <dsp:nvSpPr>
        <dsp:cNvPr id="0" name=""/>
        <dsp:cNvSpPr/>
      </dsp:nvSpPr>
      <dsp:spPr>
        <a:xfrm>
          <a:off x="2203653" y="341677"/>
          <a:ext cx="4415530" cy="4415530"/>
        </a:xfrm>
        <a:prstGeom prst="pie">
          <a:avLst>
            <a:gd name="adj1" fmla="val 16200000"/>
            <a:gd name="adj2" fmla="val 1800000"/>
          </a:avLst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endParaRPr lang="en-HK" altLang="zh-TW" sz="23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endParaRPr lang="en-HK" altLang="zh-TW" sz="23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kumimoji="1" lang="zh-TW" altLang="en-US" sz="2800" b="1" kern="1200" dirty="0">
              <a:solidFill>
                <a:schemeClr val="bg1"/>
              </a:solidFill>
              <a:effectLst>
                <a:glow rad="127000">
                  <a:prstClr val="black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rPr>
            <a:t>資助進修</a:t>
          </a:r>
          <a:r>
            <a:rPr lang="zh-TW" altLang="en-US" sz="1400" b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持續進修文化</a:t>
          </a:r>
          <a:endParaRPr lang="en-US" altLang="zh-TW" sz="14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endParaRPr lang="en-US" altLang="zh-TW" sz="23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endParaRPr lang="en-US" altLang="zh-TW" sz="18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530743" y="1277349"/>
        <a:ext cx="1576975" cy="1314145"/>
      </dsp:txXfrm>
    </dsp:sp>
    <dsp:sp modelId="{9ECB4BEC-E54C-4DD4-8965-2AE579ED1E35}">
      <dsp:nvSpPr>
        <dsp:cNvPr id="0" name=""/>
        <dsp:cNvSpPr/>
      </dsp:nvSpPr>
      <dsp:spPr>
        <a:xfrm>
          <a:off x="2112714" y="499375"/>
          <a:ext cx="4415530" cy="4415530"/>
        </a:xfrm>
        <a:prstGeom prst="pie">
          <a:avLst>
            <a:gd name="adj1" fmla="val 1800000"/>
            <a:gd name="adj2" fmla="val 90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kumimoji="1" lang="zh-TW" altLang="en-US" sz="2800" b="0" kern="1200" dirty="0">
              <a:solidFill>
                <a:schemeClr val="bg1"/>
              </a:solidFill>
              <a:effectLst>
                <a:glow rad="127000">
                  <a:prstClr val="black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rPr>
            <a:t>師友同行</a:t>
          </a:r>
          <a:endParaRPr kumimoji="1" lang="en-US" altLang="zh-TW" sz="2800" b="0" kern="1200" dirty="0">
            <a:solidFill>
              <a:schemeClr val="bg1"/>
            </a:solidFill>
            <a:effectLst>
              <a:glow rad="127000">
                <a:prstClr val="black"/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icrosoft JhengHei" panose="020B0604030504040204" pitchFamily="34" charset="-120"/>
            <a:ea typeface="Microsoft JhengHei" panose="020B0604030504040204" pitchFamily="34" charset="-120"/>
            <a:cs typeface="+mn-cs"/>
          </a:endParaRPr>
        </a:p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16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經驗友師</a:t>
          </a:r>
          <a:endParaRPr lang="en-US" altLang="zh-TW" sz="1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164031" y="3364213"/>
        <a:ext cx="2365462" cy="1156448"/>
      </dsp:txXfrm>
    </dsp:sp>
    <dsp:sp modelId="{6AB3FAF1-4132-496F-9B19-98B30147F654}">
      <dsp:nvSpPr>
        <dsp:cNvPr id="0" name=""/>
        <dsp:cNvSpPr/>
      </dsp:nvSpPr>
      <dsp:spPr>
        <a:xfrm>
          <a:off x="2021775" y="341677"/>
          <a:ext cx="4415530" cy="4415530"/>
        </a:xfrm>
        <a:prstGeom prst="pie">
          <a:avLst>
            <a:gd name="adj1" fmla="val 9000000"/>
            <a:gd name="adj2" fmla="val 162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kumimoji="1" lang="zh-TW" altLang="en-US" sz="2800" b="1" kern="1200" dirty="0">
              <a:solidFill>
                <a:schemeClr val="bg1"/>
              </a:solidFill>
              <a:effectLst>
                <a:glow rad="127000">
                  <a:prstClr val="black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rPr>
            <a:t>知名企業</a:t>
          </a:r>
          <a:endParaRPr kumimoji="1" lang="en-US" altLang="zh-TW" sz="2800" b="1" kern="1200" dirty="0">
            <a:solidFill>
              <a:schemeClr val="bg1"/>
            </a:solidFill>
            <a:effectLst>
              <a:glow rad="127000">
                <a:prstClr val="black"/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icrosoft JhengHei" panose="020B0604030504040204" pitchFamily="34" charset="-120"/>
            <a:ea typeface="Microsoft JhengHei" panose="020B0604030504040204" pitchFamily="34" charset="-120"/>
            <a:cs typeface="+mn-cs"/>
          </a:endParaRPr>
        </a:p>
        <a:p>
          <a:pPr marL="0" lvl="0" indent="0" algn="ctr" defTabSz="1244600">
            <a:spcBef>
              <a:spcPct val="0"/>
            </a:spcBef>
            <a:buNone/>
          </a:pPr>
          <a:r>
            <a:rPr lang="zh-TW" altLang="en-US" sz="1600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工作機會 </a:t>
          </a:r>
          <a:endParaRPr lang="en-US" altLang="zh-TW" sz="16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533241" y="1277349"/>
        <a:ext cx="1576975" cy="1314145"/>
      </dsp:txXfrm>
    </dsp:sp>
    <dsp:sp modelId="{D8E09CAA-502D-464E-9A06-3C3386FB5ED9}">
      <dsp:nvSpPr>
        <dsp:cNvPr id="0" name=""/>
        <dsp:cNvSpPr/>
      </dsp:nvSpPr>
      <dsp:spPr>
        <a:xfrm>
          <a:off x="1928988" y="87390"/>
          <a:ext cx="4962215" cy="4962215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D0ABA7-3B4C-40E1-941B-A32BABC1079D}">
      <dsp:nvSpPr>
        <dsp:cNvPr id="0" name=""/>
        <dsp:cNvSpPr/>
      </dsp:nvSpPr>
      <dsp:spPr>
        <a:xfrm>
          <a:off x="1839372" y="225753"/>
          <a:ext cx="4962215" cy="4962215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760F6A-1CB4-46B2-B29C-6AC37032D549}">
      <dsp:nvSpPr>
        <dsp:cNvPr id="0" name=""/>
        <dsp:cNvSpPr/>
      </dsp:nvSpPr>
      <dsp:spPr>
        <a:xfrm>
          <a:off x="1748068" y="68335"/>
          <a:ext cx="4962215" cy="4962215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2E8257-FEF2-43E6-B5DC-8BD12CD7E212}">
      <dsp:nvSpPr>
        <dsp:cNvPr id="0" name=""/>
        <dsp:cNvSpPr/>
      </dsp:nvSpPr>
      <dsp:spPr>
        <a:xfrm>
          <a:off x="2203653" y="341677"/>
          <a:ext cx="4415530" cy="4415530"/>
        </a:xfrm>
        <a:prstGeom prst="pie">
          <a:avLst>
            <a:gd name="adj1" fmla="val 16200000"/>
            <a:gd name="adj2" fmla="val 18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endParaRPr lang="en-HK" altLang="zh-TW" sz="23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endParaRPr lang="en-HK" altLang="zh-TW" sz="23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kumimoji="1" lang="zh-TW" altLang="en-US" sz="2800" b="1" kern="1200" dirty="0">
              <a:solidFill>
                <a:schemeClr val="bg1"/>
              </a:solidFill>
              <a:effectLst>
                <a:glow rad="127000">
                  <a:prstClr val="black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rPr>
            <a:t>資助進修</a:t>
          </a:r>
          <a:r>
            <a:rPr lang="zh-TW" altLang="en-US" sz="1400" b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達</a:t>
          </a:r>
          <a:r>
            <a:rPr lang="en-US" altLang="zh-TW" sz="1400" b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QF3</a:t>
          </a:r>
          <a:r>
            <a:rPr lang="zh-TW" altLang="en-US" sz="1400" b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認證</a:t>
          </a:r>
          <a:r>
            <a:rPr lang="en-US" altLang="zh-TW" sz="1400" b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  </a:t>
          </a:r>
        </a:p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endParaRPr lang="en-US" altLang="zh-TW" sz="23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endParaRPr lang="en-US" altLang="zh-TW" sz="18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530743" y="1277349"/>
        <a:ext cx="1576975" cy="1314145"/>
      </dsp:txXfrm>
    </dsp:sp>
    <dsp:sp modelId="{9ECB4BEC-E54C-4DD4-8965-2AE579ED1E35}">
      <dsp:nvSpPr>
        <dsp:cNvPr id="0" name=""/>
        <dsp:cNvSpPr/>
      </dsp:nvSpPr>
      <dsp:spPr>
        <a:xfrm>
          <a:off x="2112714" y="499375"/>
          <a:ext cx="4415530" cy="4415530"/>
        </a:xfrm>
        <a:prstGeom prst="pie">
          <a:avLst>
            <a:gd name="adj1" fmla="val 1800000"/>
            <a:gd name="adj2" fmla="val 9000000"/>
          </a:avLst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kumimoji="1" lang="zh-TW" altLang="en-US" sz="2800" b="0" kern="1200" dirty="0">
              <a:solidFill>
                <a:schemeClr val="bg1"/>
              </a:solidFill>
              <a:effectLst>
                <a:glow rad="127000">
                  <a:prstClr val="black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rPr>
            <a:t>師友同行</a:t>
          </a:r>
          <a:endParaRPr kumimoji="1" lang="en-US" altLang="zh-TW" sz="2800" b="0" kern="1200" dirty="0">
            <a:solidFill>
              <a:schemeClr val="bg1"/>
            </a:solidFill>
            <a:effectLst>
              <a:glow rad="127000">
                <a:prstClr val="black"/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icrosoft JhengHei" panose="020B0604030504040204" pitchFamily="34" charset="-120"/>
            <a:ea typeface="Microsoft JhengHei" panose="020B0604030504040204" pitchFamily="34" charset="-120"/>
            <a:cs typeface="+mn-cs"/>
          </a:endParaRPr>
        </a:p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16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經驗友師</a:t>
          </a:r>
          <a:endParaRPr lang="en-US" altLang="zh-TW" sz="1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164031" y="3364213"/>
        <a:ext cx="2365462" cy="1156448"/>
      </dsp:txXfrm>
    </dsp:sp>
    <dsp:sp modelId="{6AB3FAF1-4132-496F-9B19-98B30147F654}">
      <dsp:nvSpPr>
        <dsp:cNvPr id="0" name=""/>
        <dsp:cNvSpPr/>
      </dsp:nvSpPr>
      <dsp:spPr>
        <a:xfrm>
          <a:off x="2021775" y="341677"/>
          <a:ext cx="4415530" cy="4415530"/>
        </a:xfrm>
        <a:prstGeom prst="pie">
          <a:avLst>
            <a:gd name="adj1" fmla="val 9000000"/>
            <a:gd name="adj2" fmla="val 162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kumimoji="1" lang="zh-TW" altLang="en-US" sz="2800" b="1" kern="1200" dirty="0">
              <a:solidFill>
                <a:schemeClr val="bg1"/>
              </a:solidFill>
              <a:effectLst>
                <a:glow rad="127000">
                  <a:prstClr val="black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rPr>
            <a:t>知名企業</a:t>
          </a:r>
          <a:endParaRPr kumimoji="1" lang="en-US" altLang="zh-TW" sz="2800" b="1" kern="1200" dirty="0">
            <a:solidFill>
              <a:schemeClr val="bg1"/>
            </a:solidFill>
            <a:effectLst>
              <a:glow rad="127000">
                <a:prstClr val="black"/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icrosoft JhengHei" panose="020B0604030504040204" pitchFamily="34" charset="-120"/>
            <a:ea typeface="Microsoft JhengHei" panose="020B0604030504040204" pitchFamily="34" charset="-120"/>
            <a:cs typeface="+mn-cs"/>
          </a:endParaRPr>
        </a:p>
        <a:p>
          <a:pPr marL="0" lvl="0" indent="0" algn="ctr" defTabSz="1244600">
            <a:spcBef>
              <a:spcPct val="0"/>
            </a:spcBef>
            <a:buNone/>
          </a:pPr>
          <a:r>
            <a:rPr lang="zh-TW" altLang="en-US" sz="1600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工作機會 </a:t>
          </a:r>
          <a:endParaRPr lang="en-US" altLang="zh-TW" sz="16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533241" y="1277349"/>
        <a:ext cx="1576975" cy="1314145"/>
      </dsp:txXfrm>
    </dsp:sp>
    <dsp:sp modelId="{D8E09CAA-502D-464E-9A06-3C3386FB5ED9}">
      <dsp:nvSpPr>
        <dsp:cNvPr id="0" name=""/>
        <dsp:cNvSpPr/>
      </dsp:nvSpPr>
      <dsp:spPr>
        <a:xfrm>
          <a:off x="1928988" y="87390"/>
          <a:ext cx="4962215" cy="4962215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D0ABA7-3B4C-40E1-941B-A32BABC1079D}">
      <dsp:nvSpPr>
        <dsp:cNvPr id="0" name=""/>
        <dsp:cNvSpPr/>
      </dsp:nvSpPr>
      <dsp:spPr>
        <a:xfrm>
          <a:off x="1839372" y="225753"/>
          <a:ext cx="4962215" cy="4962215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760F6A-1CB4-46B2-B29C-6AC37032D549}">
      <dsp:nvSpPr>
        <dsp:cNvPr id="0" name=""/>
        <dsp:cNvSpPr/>
      </dsp:nvSpPr>
      <dsp:spPr>
        <a:xfrm>
          <a:off x="1748068" y="68335"/>
          <a:ext cx="4962215" cy="4962215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Shape 4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17" name="Shape 4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Shape 59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94" name="Shape 59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1" indent="0" defTabSz="931774">
              <a:buSzPct val="100000"/>
              <a:buChar char="•"/>
              <a:defRPr>
                <a:solidFill>
                  <a:srgbClr val="953735"/>
                </a:solidFill>
              </a:defRPr>
            </a:pPr>
            <a:r>
              <a:t>每月定期約見、支援、關心兒童 : </a:t>
            </a:r>
            <a:r>
              <a:rPr>
                <a:solidFill>
                  <a:srgbClr val="000000"/>
                </a:solidFill>
              </a:rPr>
              <a:t>每月與受導者保持接觸最少二次， 其中一次是見面</a:t>
            </a:r>
          </a:p>
          <a:p>
            <a:pPr lvl="1" indent="0" defTabSz="931774">
              <a:buSzPct val="100000"/>
              <a:buChar char="•"/>
              <a:defRPr>
                <a:solidFill>
                  <a:srgbClr val="953735"/>
                </a:solidFill>
              </a:defRPr>
            </a:pPr>
            <a:r>
              <a:t>定期參與成長嚮導培訓 (</a:t>
            </a:r>
            <a:r>
              <a:rPr>
                <a:solidFill>
                  <a:srgbClr val="000000"/>
                </a:solidFill>
              </a:rPr>
              <a:t>每年二次必修訓練，二次選修訓練) </a:t>
            </a:r>
          </a:p>
          <a:p>
            <a:pPr lvl="1" indent="0" defTabSz="931774">
              <a:buSzPct val="100000"/>
              <a:buChar char="•"/>
            </a:pP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Shape 71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13" name="Shape 71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為何要有  “教關” ?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5"/>
          <p:cNvSpPr/>
          <p:nvPr/>
        </p:nvSpPr>
        <p:spPr>
          <a:xfrm>
            <a:off x="228600" y="228600"/>
            <a:ext cx="8695944" cy="6035041"/>
          </a:xfrm>
          <a:prstGeom prst="roundRect">
            <a:avLst>
              <a:gd name="adj" fmla="val 1272"/>
            </a:avLst>
          </a:prstGeom>
          <a:gradFill>
            <a:gsLst>
              <a:gs pos="0">
                <a:srgbClr val="0293E0"/>
              </a:gs>
              <a:gs pos="100000">
                <a:srgbClr val="83D3FE"/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6">
                    <a:hueOff val="-10717809"/>
                    <a:satOff val="-95633"/>
                    <a:lumOff val="55098"/>
                  </a:schemeClr>
                </a:solidFill>
              </a:defRPr>
            </a:pPr>
            <a:endParaRPr/>
          </a:p>
        </p:txBody>
      </p:sp>
      <p:grpSp>
        <p:nvGrpSpPr>
          <p:cNvPr id="25" name="Group 9"/>
          <p:cNvGrpSpPr/>
          <p:nvPr/>
        </p:nvGrpSpPr>
        <p:grpSpPr>
          <a:xfrm>
            <a:off x="211665" y="5353963"/>
            <a:ext cx="8723378" cy="1331581"/>
            <a:chOff x="0" y="0"/>
            <a:chExt cx="8723376" cy="1331579"/>
          </a:xfrm>
        </p:grpSpPr>
        <p:sp>
          <p:nvSpPr>
            <p:cNvPr id="20" name="Freeform 14"/>
            <p:cNvSpPr/>
            <p:nvPr/>
          </p:nvSpPr>
          <p:spPr>
            <a:xfrm>
              <a:off x="5843256" y="145222"/>
              <a:ext cx="2880121" cy="714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52" y="0"/>
                  </a:moveTo>
                  <a:lnTo>
                    <a:pt x="20642" y="608"/>
                  </a:lnTo>
                  <a:lnTo>
                    <a:pt x="19716" y="1283"/>
                  </a:lnTo>
                  <a:lnTo>
                    <a:pt x="18774" y="2025"/>
                  </a:lnTo>
                  <a:lnTo>
                    <a:pt x="17800" y="2768"/>
                  </a:lnTo>
                  <a:lnTo>
                    <a:pt x="16811" y="3645"/>
                  </a:lnTo>
                  <a:lnTo>
                    <a:pt x="15789" y="4523"/>
                  </a:lnTo>
                  <a:lnTo>
                    <a:pt x="14751" y="5535"/>
                  </a:lnTo>
                  <a:lnTo>
                    <a:pt x="13682" y="6548"/>
                  </a:lnTo>
                  <a:lnTo>
                    <a:pt x="11750" y="8505"/>
                  </a:lnTo>
                  <a:lnTo>
                    <a:pt x="9866" y="10260"/>
                  </a:lnTo>
                  <a:lnTo>
                    <a:pt x="8062" y="11880"/>
                  </a:lnTo>
                  <a:lnTo>
                    <a:pt x="6322" y="13433"/>
                  </a:lnTo>
                  <a:lnTo>
                    <a:pt x="4662" y="14783"/>
                  </a:lnTo>
                  <a:lnTo>
                    <a:pt x="3049" y="15997"/>
                  </a:lnTo>
                  <a:lnTo>
                    <a:pt x="1501" y="17145"/>
                  </a:lnTo>
                  <a:lnTo>
                    <a:pt x="0" y="18158"/>
                  </a:lnTo>
                  <a:lnTo>
                    <a:pt x="1038" y="18765"/>
                  </a:lnTo>
                  <a:lnTo>
                    <a:pt x="2027" y="19305"/>
                  </a:lnTo>
                  <a:lnTo>
                    <a:pt x="2985" y="19777"/>
                  </a:lnTo>
                  <a:lnTo>
                    <a:pt x="3927" y="20183"/>
                  </a:lnTo>
                  <a:lnTo>
                    <a:pt x="4837" y="20587"/>
                  </a:lnTo>
                  <a:lnTo>
                    <a:pt x="5715" y="20858"/>
                  </a:lnTo>
                  <a:lnTo>
                    <a:pt x="6561" y="21127"/>
                  </a:lnTo>
                  <a:lnTo>
                    <a:pt x="7392" y="21330"/>
                  </a:lnTo>
                  <a:lnTo>
                    <a:pt x="8206" y="21465"/>
                  </a:lnTo>
                  <a:lnTo>
                    <a:pt x="8988" y="21533"/>
                  </a:lnTo>
                  <a:lnTo>
                    <a:pt x="9738" y="21600"/>
                  </a:lnTo>
                  <a:lnTo>
                    <a:pt x="10473" y="21600"/>
                  </a:lnTo>
                  <a:lnTo>
                    <a:pt x="11191" y="21533"/>
                  </a:lnTo>
                  <a:lnTo>
                    <a:pt x="11894" y="21465"/>
                  </a:lnTo>
                  <a:lnTo>
                    <a:pt x="12564" y="21330"/>
                  </a:lnTo>
                  <a:lnTo>
                    <a:pt x="13219" y="21127"/>
                  </a:lnTo>
                  <a:lnTo>
                    <a:pt x="13841" y="20925"/>
                  </a:lnTo>
                  <a:lnTo>
                    <a:pt x="14464" y="20655"/>
                  </a:lnTo>
                  <a:lnTo>
                    <a:pt x="15645" y="19980"/>
                  </a:lnTo>
                  <a:lnTo>
                    <a:pt x="16763" y="19170"/>
                  </a:lnTo>
                  <a:lnTo>
                    <a:pt x="17816" y="18225"/>
                  </a:lnTo>
                  <a:lnTo>
                    <a:pt x="18327" y="17685"/>
                  </a:lnTo>
                  <a:lnTo>
                    <a:pt x="18822" y="17145"/>
                  </a:lnTo>
                  <a:lnTo>
                    <a:pt x="19780" y="15930"/>
                  </a:lnTo>
                  <a:lnTo>
                    <a:pt x="20690" y="14580"/>
                  </a:lnTo>
                  <a:lnTo>
                    <a:pt x="21568" y="13162"/>
                  </a:lnTo>
                  <a:lnTo>
                    <a:pt x="21600" y="13095"/>
                  </a:lnTo>
                  <a:lnTo>
                    <a:pt x="21600" y="0"/>
                  </a:lnTo>
                  <a:lnTo>
                    <a:pt x="21552" y="0"/>
                  </a:lnTo>
                  <a:close/>
                </a:path>
              </a:pathLst>
            </a:custGeom>
            <a:solidFill>
              <a:srgbClr val="C6E7FC">
                <a:alpha val="29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1" name="Freeform 18"/>
            <p:cNvSpPr/>
            <p:nvPr/>
          </p:nvSpPr>
          <p:spPr>
            <a:xfrm>
              <a:off x="2410742" y="16756"/>
              <a:ext cx="5551628" cy="851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0239"/>
                  </a:moveTo>
                  <a:lnTo>
                    <a:pt x="21128" y="19843"/>
                  </a:lnTo>
                  <a:lnTo>
                    <a:pt x="20639" y="19446"/>
                  </a:lnTo>
                  <a:lnTo>
                    <a:pt x="19621" y="18482"/>
                  </a:lnTo>
                  <a:lnTo>
                    <a:pt x="18544" y="17291"/>
                  </a:lnTo>
                  <a:lnTo>
                    <a:pt x="17409" y="15987"/>
                  </a:lnTo>
                  <a:lnTo>
                    <a:pt x="16208" y="14400"/>
                  </a:lnTo>
                  <a:lnTo>
                    <a:pt x="14941" y="12643"/>
                  </a:lnTo>
                  <a:lnTo>
                    <a:pt x="13608" y="10602"/>
                  </a:lnTo>
                  <a:lnTo>
                    <a:pt x="12200" y="8391"/>
                  </a:lnTo>
                  <a:lnTo>
                    <a:pt x="11645" y="7540"/>
                  </a:lnTo>
                  <a:lnTo>
                    <a:pt x="11106" y="6690"/>
                  </a:lnTo>
                  <a:lnTo>
                    <a:pt x="10063" y="5216"/>
                  </a:lnTo>
                  <a:lnTo>
                    <a:pt x="9558" y="4592"/>
                  </a:lnTo>
                  <a:lnTo>
                    <a:pt x="9069" y="3969"/>
                  </a:lnTo>
                  <a:lnTo>
                    <a:pt x="8589" y="3402"/>
                  </a:lnTo>
                  <a:lnTo>
                    <a:pt x="8117" y="2891"/>
                  </a:lnTo>
                  <a:lnTo>
                    <a:pt x="7661" y="2438"/>
                  </a:lnTo>
                  <a:lnTo>
                    <a:pt x="7206" y="2041"/>
                  </a:lnTo>
                  <a:lnTo>
                    <a:pt x="6344" y="1304"/>
                  </a:lnTo>
                  <a:lnTo>
                    <a:pt x="5524" y="794"/>
                  </a:lnTo>
                  <a:lnTo>
                    <a:pt x="4754" y="397"/>
                  </a:lnTo>
                  <a:lnTo>
                    <a:pt x="4017" y="113"/>
                  </a:lnTo>
                  <a:lnTo>
                    <a:pt x="3321" y="0"/>
                  </a:lnTo>
                  <a:lnTo>
                    <a:pt x="2667" y="0"/>
                  </a:lnTo>
                  <a:lnTo>
                    <a:pt x="2054" y="113"/>
                  </a:lnTo>
                  <a:lnTo>
                    <a:pt x="1483" y="283"/>
                  </a:lnTo>
                  <a:lnTo>
                    <a:pt x="952" y="567"/>
                  </a:lnTo>
                  <a:lnTo>
                    <a:pt x="456" y="907"/>
                  </a:lnTo>
                  <a:lnTo>
                    <a:pt x="0" y="1361"/>
                  </a:lnTo>
                  <a:lnTo>
                    <a:pt x="638" y="1871"/>
                  </a:lnTo>
                  <a:lnTo>
                    <a:pt x="1300" y="2438"/>
                  </a:lnTo>
                  <a:lnTo>
                    <a:pt x="1988" y="3175"/>
                  </a:lnTo>
                  <a:lnTo>
                    <a:pt x="2700" y="3969"/>
                  </a:lnTo>
                  <a:lnTo>
                    <a:pt x="3437" y="4932"/>
                  </a:lnTo>
                  <a:lnTo>
                    <a:pt x="4199" y="5953"/>
                  </a:lnTo>
                  <a:lnTo>
                    <a:pt x="4994" y="7087"/>
                  </a:lnTo>
                  <a:lnTo>
                    <a:pt x="5806" y="8391"/>
                  </a:lnTo>
                  <a:lnTo>
                    <a:pt x="7272" y="10715"/>
                  </a:lnTo>
                  <a:lnTo>
                    <a:pt x="8663" y="12756"/>
                  </a:lnTo>
                  <a:lnTo>
                    <a:pt x="9972" y="14627"/>
                  </a:lnTo>
                  <a:lnTo>
                    <a:pt x="10610" y="15420"/>
                  </a:lnTo>
                  <a:lnTo>
                    <a:pt x="11214" y="16214"/>
                  </a:lnTo>
                  <a:lnTo>
                    <a:pt x="11810" y="16951"/>
                  </a:lnTo>
                  <a:lnTo>
                    <a:pt x="12390" y="17575"/>
                  </a:lnTo>
                  <a:lnTo>
                    <a:pt x="12953" y="18198"/>
                  </a:lnTo>
                  <a:lnTo>
                    <a:pt x="13500" y="18765"/>
                  </a:lnTo>
                  <a:lnTo>
                    <a:pt x="14030" y="19219"/>
                  </a:lnTo>
                  <a:lnTo>
                    <a:pt x="14544" y="19672"/>
                  </a:lnTo>
                  <a:lnTo>
                    <a:pt x="15040" y="20069"/>
                  </a:lnTo>
                  <a:lnTo>
                    <a:pt x="15529" y="20466"/>
                  </a:lnTo>
                  <a:lnTo>
                    <a:pt x="16001" y="20750"/>
                  </a:lnTo>
                  <a:lnTo>
                    <a:pt x="16457" y="20976"/>
                  </a:lnTo>
                  <a:lnTo>
                    <a:pt x="16896" y="21203"/>
                  </a:lnTo>
                  <a:lnTo>
                    <a:pt x="17326" y="21373"/>
                  </a:lnTo>
                  <a:lnTo>
                    <a:pt x="17749" y="21487"/>
                  </a:lnTo>
                  <a:lnTo>
                    <a:pt x="18155" y="21600"/>
                  </a:lnTo>
                  <a:lnTo>
                    <a:pt x="18925" y="21600"/>
                  </a:lnTo>
                  <a:lnTo>
                    <a:pt x="19298" y="21543"/>
                  </a:lnTo>
                  <a:lnTo>
                    <a:pt x="19654" y="21487"/>
                  </a:lnTo>
                  <a:lnTo>
                    <a:pt x="20002" y="21373"/>
                  </a:lnTo>
                  <a:lnTo>
                    <a:pt x="20341" y="21203"/>
                  </a:lnTo>
                  <a:lnTo>
                    <a:pt x="20672" y="20976"/>
                  </a:lnTo>
                  <a:lnTo>
                    <a:pt x="21302" y="20523"/>
                  </a:lnTo>
                  <a:lnTo>
                    <a:pt x="21600" y="20239"/>
                  </a:lnTo>
                  <a:close/>
                </a:path>
              </a:pathLst>
            </a:custGeom>
            <a:solidFill>
              <a:srgbClr val="C6E7FC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2" name="Freeform 22"/>
            <p:cNvSpPr/>
            <p:nvPr/>
          </p:nvSpPr>
          <p:spPr>
            <a:xfrm>
              <a:off x="2620418" y="29044"/>
              <a:ext cx="5474995" cy="775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79"/>
                  </a:moveTo>
                  <a:lnTo>
                    <a:pt x="76" y="2054"/>
                  </a:lnTo>
                  <a:lnTo>
                    <a:pt x="302" y="1743"/>
                  </a:lnTo>
                  <a:lnTo>
                    <a:pt x="689" y="1307"/>
                  </a:lnTo>
                  <a:lnTo>
                    <a:pt x="941" y="1058"/>
                  </a:lnTo>
                  <a:lnTo>
                    <a:pt x="1235" y="809"/>
                  </a:lnTo>
                  <a:lnTo>
                    <a:pt x="1562" y="622"/>
                  </a:lnTo>
                  <a:lnTo>
                    <a:pt x="1940" y="436"/>
                  </a:lnTo>
                  <a:lnTo>
                    <a:pt x="2351" y="249"/>
                  </a:lnTo>
                  <a:lnTo>
                    <a:pt x="2813" y="124"/>
                  </a:lnTo>
                  <a:lnTo>
                    <a:pt x="3317" y="62"/>
                  </a:lnTo>
                  <a:lnTo>
                    <a:pt x="3863" y="0"/>
                  </a:lnTo>
                  <a:lnTo>
                    <a:pt x="4451" y="62"/>
                  </a:lnTo>
                  <a:lnTo>
                    <a:pt x="5081" y="187"/>
                  </a:lnTo>
                  <a:lnTo>
                    <a:pt x="5761" y="436"/>
                  </a:lnTo>
                  <a:lnTo>
                    <a:pt x="6483" y="747"/>
                  </a:lnTo>
                  <a:lnTo>
                    <a:pt x="7248" y="1245"/>
                  </a:lnTo>
                  <a:lnTo>
                    <a:pt x="8062" y="1805"/>
                  </a:lnTo>
                  <a:lnTo>
                    <a:pt x="8927" y="2490"/>
                  </a:lnTo>
                  <a:lnTo>
                    <a:pt x="9834" y="3299"/>
                  </a:lnTo>
                  <a:lnTo>
                    <a:pt x="10792" y="4295"/>
                  </a:lnTo>
                  <a:lnTo>
                    <a:pt x="11791" y="5416"/>
                  </a:lnTo>
                  <a:lnTo>
                    <a:pt x="12841" y="6723"/>
                  </a:lnTo>
                  <a:lnTo>
                    <a:pt x="13941" y="8279"/>
                  </a:lnTo>
                  <a:lnTo>
                    <a:pt x="15091" y="9960"/>
                  </a:lnTo>
                  <a:lnTo>
                    <a:pt x="16292" y="11827"/>
                  </a:lnTo>
                  <a:lnTo>
                    <a:pt x="17544" y="13944"/>
                  </a:lnTo>
                  <a:lnTo>
                    <a:pt x="18845" y="16247"/>
                  </a:lnTo>
                  <a:lnTo>
                    <a:pt x="20198" y="18799"/>
                  </a:lnTo>
                  <a:lnTo>
                    <a:pt x="21600" y="21600"/>
                  </a:lnTo>
                </a:path>
              </a:pathLst>
            </a:custGeom>
            <a:noFill/>
            <a:ln w="3175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3" name="Freeform 26"/>
            <p:cNvSpPr/>
            <p:nvPr/>
          </p:nvSpPr>
          <p:spPr>
            <a:xfrm>
              <a:off x="5404746" y="15639"/>
              <a:ext cx="3312245" cy="652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625" y="20712"/>
                  </a:lnTo>
                  <a:lnTo>
                    <a:pt x="2332" y="18419"/>
                  </a:lnTo>
                  <a:lnTo>
                    <a:pt x="3512" y="16866"/>
                  </a:lnTo>
                  <a:lnTo>
                    <a:pt x="4872" y="15164"/>
                  </a:lnTo>
                  <a:lnTo>
                    <a:pt x="6386" y="13315"/>
                  </a:lnTo>
                  <a:lnTo>
                    <a:pt x="8010" y="11318"/>
                  </a:lnTo>
                  <a:lnTo>
                    <a:pt x="9731" y="9395"/>
                  </a:lnTo>
                  <a:lnTo>
                    <a:pt x="11494" y="7471"/>
                  </a:lnTo>
                  <a:lnTo>
                    <a:pt x="13299" y="5696"/>
                  </a:lnTo>
                  <a:lnTo>
                    <a:pt x="15089" y="3995"/>
                  </a:lnTo>
                  <a:lnTo>
                    <a:pt x="15978" y="3255"/>
                  </a:lnTo>
                  <a:lnTo>
                    <a:pt x="16839" y="2515"/>
                  </a:lnTo>
                  <a:lnTo>
                    <a:pt x="17699" y="1923"/>
                  </a:lnTo>
                  <a:lnTo>
                    <a:pt x="18532" y="1332"/>
                  </a:lnTo>
                  <a:lnTo>
                    <a:pt x="19351" y="888"/>
                  </a:lnTo>
                  <a:lnTo>
                    <a:pt x="20129" y="518"/>
                  </a:lnTo>
                  <a:lnTo>
                    <a:pt x="20878" y="222"/>
                  </a:lnTo>
                  <a:lnTo>
                    <a:pt x="21600" y="0"/>
                  </a:lnTo>
                </a:path>
              </a:pathLst>
            </a:custGeom>
            <a:noFill/>
            <a:ln w="3175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4" name="Freeform 10"/>
            <p:cNvSpPr/>
            <p:nvPr/>
          </p:nvSpPr>
          <p:spPr>
            <a:xfrm>
              <a:off x="0" y="-1"/>
              <a:ext cx="8723377" cy="13315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89" y="9278"/>
                  </a:moveTo>
                  <a:lnTo>
                    <a:pt x="21389" y="9821"/>
                  </a:lnTo>
                  <a:lnTo>
                    <a:pt x="21189" y="10329"/>
                  </a:lnTo>
                  <a:lnTo>
                    <a:pt x="20978" y="10800"/>
                  </a:lnTo>
                  <a:lnTo>
                    <a:pt x="20762" y="11235"/>
                  </a:lnTo>
                  <a:lnTo>
                    <a:pt x="20541" y="11670"/>
                  </a:lnTo>
                  <a:lnTo>
                    <a:pt x="20309" y="12068"/>
                  </a:lnTo>
                  <a:lnTo>
                    <a:pt x="20071" y="12395"/>
                  </a:lnTo>
                  <a:lnTo>
                    <a:pt x="19824" y="12721"/>
                  </a:lnTo>
                  <a:lnTo>
                    <a:pt x="19565" y="13011"/>
                  </a:lnTo>
                  <a:lnTo>
                    <a:pt x="19297" y="13228"/>
                  </a:lnTo>
                  <a:lnTo>
                    <a:pt x="19017" y="13446"/>
                  </a:lnTo>
                  <a:lnTo>
                    <a:pt x="18727" y="13591"/>
                  </a:lnTo>
                  <a:lnTo>
                    <a:pt x="18427" y="13736"/>
                  </a:lnTo>
                  <a:lnTo>
                    <a:pt x="18111" y="13808"/>
                  </a:lnTo>
                  <a:lnTo>
                    <a:pt x="17784" y="13808"/>
                  </a:lnTo>
                  <a:lnTo>
                    <a:pt x="17441" y="13772"/>
                  </a:lnTo>
                  <a:lnTo>
                    <a:pt x="17083" y="13699"/>
                  </a:lnTo>
                  <a:lnTo>
                    <a:pt x="16714" y="13591"/>
                  </a:lnTo>
                  <a:lnTo>
                    <a:pt x="16329" y="13409"/>
                  </a:lnTo>
                  <a:lnTo>
                    <a:pt x="15923" y="13156"/>
                  </a:lnTo>
                  <a:lnTo>
                    <a:pt x="15502" y="12866"/>
                  </a:lnTo>
                  <a:lnTo>
                    <a:pt x="15064" y="12503"/>
                  </a:lnTo>
                  <a:lnTo>
                    <a:pt x="14611" y="12105"/>
                  </a:lnTo>
                  <a:lnTo>
                    <a:pt x="14136" y="11634"/>
                  </a:lnTo>
                  <a:lnTo>
                    <a:pt x="13641" y="11090"/>
                  </a:lnTo>
                  <a:lnTo>
                    <a:pt x="13130" y="10474"/>
                  </a:lnTo>
                  <a:lnTo>
                    <a:pt x="12592" y="9785"/>
                  </a:lnTo>
                  <a:lnTo>
                    <a:pt x="12039" y="9060"/>
                  </a:lnTo>
                  <a:lnTo>
                    <a:pt x="11459" y="8227"/>
                  </a:lnTo>
                  <a:lnTo>
                    <a:pt x="10863" y="7357"/>
                  </a:lnTo>
                  <a:lnTo>
                    <a:pt x="10241" y="6415"/>
                  </a:lnTo>
                  <a:lnTo>
                    <a:pt x="9593" y="5364"/>
                  </a:lnTo>
                  <a:lnTo>
                    <a:pt x="8950" y="4349"/>
                  </a:lnTo>
                  <a:lnTo>
                    <a:pt x="8328" y="3479"/>
                  </a:lnTo>
                  <a:lnTo>
                    <a:pt x="7732" y="2682"/>
                  </a:lnTo>
                  <a:lnTo>
                    <a:pt x="7163" y="2030"/>
                  </a:lnTo>
                  <a:lnTo>
                    <a:pt x="6620" y="1486"/>
                  </a:lnTo>
                  <a:lnTo>
                    <a:pt x="6098" y="1015"/>
                  </a:lnTo>
                  <a:lnTo>
                    <a:pt x="5603" y="652"/>
                  </a:lnTo>
                  <a:lnTo>
                    <a:pt x="5134" y="362"/>
                  </a:lnTo>
                  <a:lnTo>
                    <a:pt x="4681" y="181"/>
                  </a:lnTo>
                  <a:lnTo>
                    <a:pt x="4259" y="36"/>
                  </a:lnTo>
                  <a:lnTo>
                    <a:pt x="3853" y="0"/>
                  </a:lnTo>
                  <a:lnTo>
                    <a:pt x="3473" y="0"/>
                  </a:lnTo>
                  <a:lnTo>
                    <a:pt x="3115" y="72"/>
                  </a:lnTo>
                  <a:lnTo>
                    <a:pt x="2778" y="181"/>
                  </a:lnTo>
                  <a:lnTo>
                    <a:pt x="2461" y="362"/>
                  </a:lnTo>
                  <a:lnTo>
                    <a:pt x="2166" y="544"/>
                  </a:lnTo>
                  <a:lnTo>
                    <a:pt x="1887" y="797"/>
                  </a:lnTo>
                  <a:lnTo>
                    <a:pt x="1634" y="1051"/>
                  </a:lnTo>
                  <a:lnTo>
                    <a:pt x="1397" y="1341"/>
                  </a:lnTo>
                  <a:lnTo>
                    <a:pt x="1186" y="1667"/>
                  </a:lnTo>
                  <a:lnTo>
                    <a:pt x="986" y="1957"/>
                  </a:lnTo>
                  <a:lnTo>
                    <a:pt x="812" y="2283"/>
                  </a:lnTo>
                  <a:lnTo>
                    <a:pt x="654" y="2609"/>
                  </a:lnTo>
                  <a:lnTo>
                    <a:pt x="511" y="2899"/>
                  </a:lnTo>
                  <a:lnTo>
                    <a:pt x="390" y="3189"/>
                  </a:lnTo>
                  <a:lnTo>
                    <a:pt x="127" y="3914"/>
                  </a:lnTo>
                  <a:lnTo>
                    <a:pt x="0" y="4349"/>
                  </a:lnTo>
                  <a:lnTo>
                    <a:pt x="0" y="21600"/>
                  </a:lnTo>
                  <a:lnTo>
                    <a:pt x="21589" y="21600"/>
                  </a:lnTo>
                  <a:lnTo>
                    <a:pt x="21600" y="21491"/>
                  </a:lnTo>
                  <a:lnTo>
                    <a:pt x="21600" y="9242"/>
                  </a:lnTo>
                  <a:lnTo>
                    <a:pt x="21589" y="9278"/>
                  </a:lnTo>
                  <a:close/>
                </a:path>
              </a:pathLst>
            </a:custGeom>
            <a:solidFill>
              <a:schemeClr val="accent6">
                <a:hueOff val="-10717809"/>
                <a:satOff val="-95633"/>
                <a:lumOff val="5509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26" name="標題文字"/>
          <p:cNvSpPr txBox="1">
            <a:spLocks noGrp="1"/>
          </p:cNvSpPr>
          <p:nvPr>
            <p:ph type="title"/>
          </p:nvPr>
        </p:nvSpPr>
        <p:spPr>
          <a:xfrm>
            <a:off x="685800" y="1600200"/>
            <a:ext cx="7772400" cy="1780109"/>
          </a:xfrm>
          <a:prstGeom prst="rect">
            <a:avLst/>
          </a:prstGeom>
        </p:spPr>
        <p:txBody>
          <a:bodyPr anchor="b"/>
          <a:lstStyle/>
          <a:p>
            <a:r>
              <a:t>標題文字</a:t>
            </a:r>
          </a:p>
        </p:txBody>
      </p:sp>
      <p:sp>
        <p:nvSpPr>
          <p:cNvPr id="27" name="內文層級一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556001"/>
            <a:ext cx="6400800" cy="1473201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chemeClr val="accent6">
                    <a:hueOff val="-10717809"/>
                    <a:satOff val="-95633"/>
                    <a:lumOff val="55098"/>
                  </a:schemeClr>
                </a:solidFill>
              </a:defRPr>
            </a:lvl1pPr>
            <a:lvl2pPr marL="0" indent="457200" algn="ctr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chemeClr val="accent6">
                    <a:hueOff val="-10717809"/>
                    <a:satOff val="-95633"/>
                    <a:lumOff val="55098"/>
                  </a:schemeClr>
                </a:solidFill>
              </a:defRPr>
            </a:lvl2pPr>
            <a:lvl3pPr marL="0" indent="914400" algn="ctr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chemeClr val="accent6">
                    <a:hueOff val="-10717809"/>
                    <a:satOff val="-95633"/>
                    <a:lumOff val="55098"/>
                  </a:schemeClr>
                </a:solidFill>
              </a:defRPr>
            </a:lvl3pPr>
            <a:lvl4pPr marL="0" indent="1371600" algn="ctr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chemeClr val="accent6">
                    <a:hueOff val="-10717809"/>
                    <a:satOff val="-95633"/>
                    <a:lumOff val="55098"/>
                  </a:schemeClr>
                </a:solidFill>
              </a:defRPr>
            </a:lvl4pPr>
            <a:lvl5pPr marL="0" indent="1828800" algn="ctr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chemeClr val="accent6">
                    <a:hueOff val="-10717809"/>
                    <a:satOff val="-95633"/>
                    <a:lumOff val="55098"/>
                  </a:schemeClr>
                </a:solidFill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28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Rounded Rectangle 15"/>
          <p:cNvSpPr/>
          <p:nvPr/>
        </p:nvSpPr>
        <p:spPr>
          <a:xfrm>
            <a:off x="228600" y="228600"/>
            <a:ext cx="8695944" cy="6035041"/>
          </a:xfrm>
          <a:prstGeom prst="roundRect">
            <a:avLst>
              <a:gd name="adj" fmla="val 1272"/>
            </a:avLst>
          </a:prstGeom>
          <a:gradFill>
            <a:gsLst>
              <a:gs pos="0">
                <a:srgbClr val="0293E0"/>
              </a:gs>
              <a:gs pos="100000">
                <a:srgbClr val="83D3FE"/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6">
                    <a:hueOff val="-10717809"/>
                    <a:satOff val="-95633"/>
                    <a:lumOff val="55098"/>
                  </a:schemeClr>
                </a:solidFill>
              </a:defRPr>
            </a:pPr>
            <a:endParaRPr/>
          </a:p>
        </p:txBody>
      </p:sp>
      <p:grpSp>
        <p:nvGrpSpPr>
          <p:cNvPr id="174" name="Group 9"/>
          <p:cNvGrpSpPr/>
          <p:nvPr/>
        </p:nvGrpSpPr>
        <p:grpSpPr>
          <a:xfrm>
            <a:off x="211665" y="5353963"/>
            <a:ext cx="8723378" cy="1331581"/>
            <a:chOff x="0" y="0"/>
            <a:chExt cx="8723376" cy="1331579"/>
          </a:xfrm>
        </p:grpSpPr>
        <p:sp>
          <p:nvSpPr>
            <p:cNvPr id="169" name="Freeform 14"/>
            <p:cNvSpPr/>
            <p:nvPr/>
          </p:nvSpPr>
          <p:spPr>
            <a:xfrm>
              <a:off x="5843256" y="145222"/>
              <a:ext cx="2880121" cy="714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52" y="0"/>
                  </a:moveTo>
                  <a:lnTo>
                    <a:pt x="20642" y="608"/>
                  </a:lnTo>
                  <a:lnTo>
                    <a:pt x="19716" y="1283"/>
                  </a:lnTo>
                  <a:lnTo>
                    <a:pt x="18774" y="2025"/>
                  </a:lnTo>
                  <a:lnTo>
                    <a:pt x="17800" y="2768"/>
                  </a:lnTo>
                  <a:lnTo>
                    <a:pt x="16811" y="3645"/>
                  </a:lnTo>
                  <a:lnTo>
                    <a:pt x="15789" y="4523"/>
                  </a:lnTo>
                  <a:lnTo>
                    <a:pt x="14751" y="5535"/>
                  </a:lnTo>
                  <a:lnTo>
                    <a:pt x="13682" y="6548"/>
                  </a:lnTo>
                  <a:lnTo>
                    <a:pt x="11750" y="8505"/>
                  </a:lnTo>
                  <a:lnTo>
                    <a:pt x="9866" y="10260"/>
                  </a:lnTo>
                  <a:lnTo>
                    <a:pt x="8062" y="11880"/>
                  </a:lnTo>
                  <a:lnTo>
                    <a:pt x="6322" y="13433"/>
                  </a:lnTo>
                  <a:lnTo>
                    <a:pt x="4662" y="14783"/>
                  </a:lnTo>
                  <a:lnTo>
                    <a:pt x="3049" y="15997"/>
                  </a:lnTo>
                  <a:lnTo>
                    <a:pt x="1501" y="17145"/>
                  </a:lnTo>
                  <a:lnTo>
                    <a:pt x="0" y="18158"/>
                  </a:lnTo>
                  <a:lnTo>
                    <a:pt x="1038" y="18765"/>
                  </a:lnTo>
                  <a:lnTo>
                    <a:pt x="2027" y="19305"/>
                  </a:lnTo>
                  <a:lnTo>
                    <a:pt x="2985" y="19777"/>
                  </a:lnTo>
                  <a:lnTo>
                    <a:pt x="3927" y="20183"/>
                  </a:lnTo>
                  <a:lnTo>
                    <a:pt x="4837" y="20587"/>
                  </a:lnTo>
                  <a:lnTo>
                    <a:pt x="5715" y="20858"/>
                  </a:lnTo>
                  <a:lnTo>
                    <a:pt x="6561" y="21127"/>
                  </a:lnTo>
                  <a:lnTo>
                    <a:pt x="7392" y="21330"/>
                  </a:lnTo>
                  <a:lnTo>
                    <a:pt x="8206" y="21465"/>
                  </a:lnTo>
                  <a:lnTo>
                    <a:pt x="8988" y="21533"/>
                  </a:lnTo>
                  <a:lnTo>
                    <a:pt x="9738" y="21600"/>
                  </a:lnTo>
                  <a:lnTo>
                    <a:pt x="10473" y="21600"/>
                  </a:lnTo>
                  <a:lnTo>
                    <a:pt x="11191" y="21533"/>
                  </a:lnTo>
                  <a:lnTo>
                    <a:pt x="11894" y="21465"/>
                  </a:lnTo>
                  <a:lnTo>
                    <a:pt x="12564" y="21330"/>
                  </a:lnTo>
                  <a:lnTo>
                    <a:pt x="13219" y="21127"/>
                  </a:lnTo>
                  <a:lnTo>
                    <a:pt x="13841" y="20925"/>
                  </a:lnTo>
                  <a:lnTo>
                    <a:pt x="14464" y="20655"/>
                  </a:lnTo>
                  <a:lnTo>
                    <a:pt x="15645" y="19980"/>
                  </a:lnTo>
                  <a:lnTo>
                    <a:pt x="16763" y="19170"/>
                  </a:lnTo>
                  <a:lnTo>
                    <a:pt x="17816" y="18225"/>
                  </a:lnTo>
                  <a:lnTo>
                    <a:pt x="18327" y="17685"/>
                  </a:lnTo>
                  <a:lnTo>
                    <a:pt x="18822" y="17145"/>
                  </a:lnTo>
                  <a:lnTo>
                    <a:pt x="19780" y="15930"/>
                  </a:lnTo>
                  <a:lnTo>
                    <a:pt x="20690" y="14580"/>
                  </a:lnTo>
                  <a:lnTo>
                    <a:pt x="21568" y="13162"/>
                  </a:lnTo>
                  <a:lnTo>
                    <a:pt x="21600" y="13095"/>
                  </a:lnTo>
                  <a:lnTo>
                    <a:pt x="21600" y="0"/>
                  </a:lnTo>
                  <a:lnTo>
                    <a:pt x="21552" y="0"/>
                  </a:lnTo>
                  <a:close/>
                </a:path>
              </a:pathLst>
            </a:custGeom>
            <a:solidFill>
              <a:srgbClr val="C6E7FC">
                <a:alpha val="29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70" name="Freeform 18"/>
            <p:cNvSpPr/>
            <p:nvPr/>
          </p:nvSpPr>
          <p:spPr>
            <a:xfrm>
              <a:off x="2410742" y="16756"/>
              <a:ext cx="5551628" cy="851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0239"/>
                  </a:moveTo>
                  <a:lnTo>
                    <a:pt x="21128" y="19843"/>
                  </a:lnTo>
                  <a:lnTo>
                    <a:pt x="20639" y="19446"/>
                  </a:lnTo>
                  <a:lnTo>
                    <a:pt x="19621" y="18482"/>
                  </a:lnTo>
                  <a:lnTo>
                    <a:pt x="18544" y="17291"/>
                  </a:lnTo>
                  <a:lnTo>
                    <a:pt x="17409" y="15987"/>
                  </a:lnTo>
                  <a:lnTo>
                    <a:pt x="16208" y="14400"/>
                  </a:lnTo>
                  <a:lnTo>
                    <a:pt x="14941" y="12643"/>
                  </a:lnTo>
                  <a:lnTo>
                    <a:pt x="13608" y="10602"/>
                  </a:lnTo>
                  <a:lnTo>
                    <a:pt x="12200" y="8391"/>
                  </a:lnTo>
                  <a:lnTo>
                    <a:pt x="11645" y="7540"/>
                  </a:lnTo>
                  <a:lnTo>
                    <a:pt x="11106" y="6690"/>
                  </a:lnTo>
                  <a:lnTo>
                    <a:pt x="10063" y="5216"/>
                  </a:lnTo>
                  <a:lnTo>
                    <a:pt x="9558" y="4592"/>
                  </a:lnTo>
                  <a:lnTo>
                    <a:pt x="9069" y="3969"/>
                  </a:lnTo>
                  <a:lnTo>
                    <a:pt x="8589" y="3402"/>
                  </a:lnTo>
                  <a:lnTo>
                    <a:pt x="8117" y="2891"/>
                  </a:lnTo>
                  <a:lnTo>
                    <a:pt x="7661" y="2438"/>
                  </a:lnTo>
                  <a:lnTo>
                    <a:pt x="7206" y="2041"/>
                  </a:lnTo>
                  <a:lnTo>
                    <a:pt x="6344" y="1304"/>
                  </a:lnTo>
                  <a:lnTo>
                    <a:pt x="5524" y="794"/>
                  </a:lnTo>
                  <a:lnTo>
                    <a:pt x="4754" y="397"/>
                  </a:lnTo>
                  <a:lnTo>
                    <a:pt x="4017" y="113"/>
                  </a:lnTo>
                  <a:lnTo>
                    <a:pt x="3321" y="0"/>
                  </a:lnTo>
                  <a:lnTo>
                    <a:pt x="2667" y="0"/>
                  </a:lnTo>
                  <a:lnTo>
                    <a:pt x="2054" y="113"/>
                  </a:lnTo>
                  <a:lnTo>
                    <a:pt x="1483" y="283"/>
                  </a:lnTo>
                  <a:lnTo>
                    <a:pt x="952" y="567"/>
                  </a:lnTo>
                  <a:lnTo>
                    <a:pt x="456" y="907"/>
                  </a:lnTo>
                  <a:lnTo>
                    <a:pt x="0" y="1361"/>
                  </a:lnTo>
                  <a:lnTo>
                    <a:pt x="638" y="1871"/>
                  </a:lnTo>
                  <a:lnTo>
                    <a:pt x="1300" y="2438"/>
                  </a:lnTo>
                  <a:lnTo>
                    <a:pt x="1988" y="3175"/>
                  </a:lnTo>
                  <a:lnTo>
                    <a:pt x="2700" y="3969"/>
                  </a:lnTo>
                  <a:lnTo>
                    <a:pt x="3437" y="4932"/>
                  </a:lnTo>
                  <a:lnTo>
                    <a:pt x="4199" y="5953"/>
                  </a:lnTo>
                  <a:lnTo>
                    <a:pt x="4994" y="7087"/>
                  </a:lnTo>
                  <a:lnTo>
                    <a:pt x="5806" y="8391"/>
                  </a:lnTo>
                  <a:lnTo>
                    <a:pt x="7272" y="10715"/>
                  </a:lnTo>
                  <a:lnTo>
                    <a:pt x="8663" y="12756"/>
                  </a:lnTo>
                  <a:lnTo>
                    <a:pt x="9972" y="14627"/>
                  </a:lnTo>
                  <a:lnTo>
                    <a:pt x="10610" y="15420"/>
                  </a:lnTo>
                  <a:lnTo>
                    <a:pt x="11214" y="16214"/>
                  </a:lnTo>
                  <a:lnTo>
                    <a:pt x="11810" y="16951"/>
                  </a:lnTo>
                  <a:lnTo>
                    <a:pt x="12390" y="17575"/>
                  </a:lnTo>
                  <a:lnTo>
                    <a:pt x="12953" y="18198"/>
                  </a:lnTo>
                  <a:lnTo>
                    <a:pt x="13500" y="18765"/>
                  </a:lnTo>
                  <a:lnTo>
                    <a:pt x="14030" y="19219"/>
                  </a:lnTo>
                  <a:lnTo>
                    <a:pt x="14544" y="19672"/>
                  </a:lnTo>
                  <a:lnTo>
                    <a:pt x="15040" y="20069"/>
                  </a:lnTo>
                  <a:lnTo>
                    <a:pt x="15529" y="20466"/>
                  </a:lnTo>
                  <a:lnTo>
                    <a:pt x="16001" y="20750"/>
                  </a:lnTo>
                  <a:lnTo>
                    <a:pt x="16457" y="20976"/>
                  </a:lnTo>
                  <a:lnTo>
                    <a:pt x="16896" y="21203"/>
                  </a:lnTo>
                  <a:lnTo>
                    <a:pt x="17326" y="21373"/>
                  </a:lnTo>
                  <a:lnTo>
                    <a:pt x="17749" y="21487"/>
                  </a:lnTo>
                  <a:lnTo>
                    <a:pt x="18155" y="21600"/>
                  </a:lnTo>
                  <a:lnTo>
                    <a:pt x="18925" y="21600"/>
                  </a:lnTo>
                  <a:lnTo>
                    <a:pt x="19298" y="21543"/>
                  </a:lnTo>
                  <a:lnTo>
                    <a:pt x="19654" y="21487"/>
                  </a:lnTo>
                  <a:lnTo>
                    <a:pt x="20002" y="21373"/>
                  </a:lnTo>
                  <a:lnTo>
                    <a:pt x="20341" y="21203"/>
                  </a:lnTo>
                  <a:lnTo>
                    <a:pt x="20672" y="20976"/>
                  </a:lnTo>
                  <a:lnTo>
                    <a:pt x="21302" y="20523"/>
                  </a:lnTo>
                  <a:lnTo>
                    <a:pt x="21600" y="20239"/>
                  </a:lnTo>
                  <a:close/>
                </a:path>
              </a:pathLst>
            </a:custGeom>
            <a:solidFill>
              <a:srgbClr val="C6E7FC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71" name="Freeform 22"/>
            <p:cNvSpPr/>
            <p:nvPr/>
          </p:nvSpPr>
          <p:spPr>
            <a:xfrm>
              <a:off x="2620418" y="29044"/>
              <a:ext cx="5474995" cy="775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79"/>
                  </a:moveTo>
                  <a:lnTo>
                    <a:pt x="76" y="2054"/>
                  </a:lnTo>
                  <a:lnTo>
                    <a:pt x="302" y="1743"/>
                  </a:lnTo>
                  <a:lnTo>
                    <a:pt x="689" y="1307"/>
                  </a:lnTo>
                  <a:lnTo>
                    <a:pt x="941" y="1058"/>
                  </a:lnTo>
                  <a:lnTo>
                    <a:pt x="1235" y="809"/>
                  </a:lnTo>
                  <a:lnTo>
                    <a:pt x="1562" y="622"/>
                  </a:lnTo>
                  <a:lnTo>
                    <a:pt x="1940" y="436"/>
                  </a:lnTo>
                  <a:lnTo>
                    <a:pt x="2351" y="249"/>
                  </a:lnTo>
                  <a:lnTo>
                    <a:pt x="2813" y="124"/>
                  </a:lnTo>
                  <a:lnTo>
                    <a:pt x="3317" y="62"/>
                  </a:lnTo>
                  <a:lnTo>
                    <a:pt x="3863" y="0"/>
                  </a:lnTo>
                  <a:lnTo>
                    <a:pt x="4451" y="62"/>
                  </a:lnTo>
                  <a:lnTo>
                    <a:pt x="5081" y="187"/>
                  </a:lnTo>
                  <a:lnTo>
                    <a:pt x="5761" y="436"/>
                  </a:lnTo>
                  <a:lnTo>
                    <a:pt x="6483" y="747"/>
                  </a:lnTo>
                  <a:lnTo>
                    <a:pt x="7248" y="1245"/>
                  </a:lnTo>
                  <a:lnTo>
                    <a:pt x="8062" y="1805"/>
                  </a:lnTo>
                  <a:lnTo>
                    <a:pt x="8927" y="2490"/>
                  </a:lnTo>
                  <a:lnTo>
                    <a:pt x="9834" y="3299"/>
                  </a:lnTo>
                  <a:lnTo>
                    <a:pt x="10792" y="4295"/>
                  </a:lnTo>
                  <a:lnTo>
                    <a:pt x="11791" y="5416"/>
                  </a:lnTo>
                  <a:lnTo>
                    <a:pt x="12841" y="6723"/>
                  </a:lnTo>
                  <a:lnTo>
                    <a:pt x="13941" y="8279"/>
                  </a:lnTo>
                  <a:lnTo>
                    <a:pt x="15091" y="9960"/>
                  </a:lnTo>
                  <a:lnTo>
                    <a:pt x="16292" y="11827"/>
                  </a:lnTo>
                  <a:lnTo>
                    <a:pt x="17544" y="13944"/>
                  </a:lnTo>
                  <a:lnTo>
                    <a:pt x="18845" y="16247"/>
                  </a:lnTo>
                  <a:lnTo>
                    <a:pt x="20198" y="18799"/>
                  </a:lnTo>
                  <a:lnTo>
                    <a:pt x="21600" y="21600"/>
                  </a:lnTo>
                </a:path>
              </a:pathLst>
            </a:custGeom>
            <a:noFill/>
            <a:ln w="3175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72" name="Freeform 26"/>
            <p:cNvSpPr/>
            <p:nvPr/>
          </p:nvSpPr>
          <p:spPr>
            <a:xfrm>
              <a:off x="5404746" y="15639"/>
              <a:ext cx="3312245" cy="652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625" y="20712"/>
                  </a:lnTo>
                  <a:lnTo>
                    <a:pt x="2332" y="18419"/>
                  </a:lnTo>
                  <a:lnTo>
                    <a:pt x="3512" y="16866"/>
                  </a:lnTo>
                  <a:lnTo>
                    <a:pt x="4872" y="15164"/>
                  </a:lnTo>
                  <a:lnTo>
                    <a:pt x="6386" y="13315"/>
                  </a:lnTo>
                  <a:lnTo>
                    <a:pt x="8010" y="11318"/>
                  </a:lnTo>
                  <a:lnTo>
                    <a:pt x="9731" y="9395"/>
                  </a:lnTo>
                  <a:lnTo>
                    <a:pt x="11494" y="7471"/>
                  </a:lnTo>
                  <a:lnTo>
                    <a:pt x="13299" y="5696"/>
                  </a:lnTo>
                  <a:lnTo>
                    <a:pt x="15089" y="3995"/>
                  </a:lnTo>
                  <a:lnTo>
                    <a:pt x="15978" y="3255"/>
                  </a:lnTo>
                  <a:lnTo>
                    <a:pt x="16839" y="2515"/>
                  </a:lnTo>
                  <a:lnTo>
                    <a:pt x="17699" y="1923"/>
                  </a:lnTo>
                  <a:lnTo>
                    <a:pt x="18532" y="1332"/>
                  </a:lnTo>
                  <a:lnTo>
                    <a:pt x="19351" y="888"/>
                  </a:lnTo>
                  <a:lnTo>
                    <a:pt x="20129" y="518"/>
                  </a:lnTo>
                  <a:lnTo>
                    <a:pt x="20878" y="222"/>
                  </a:lnTo>
                  <a:lnTo>
                    <a:pt x="21600" y="0"/>
                  </a:lnTo>
                </a:path>
              </a:pathLst>
            </a:custGeom>
            <a:noFill/>
            <a:ln w="3175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73" name="Freeform 10"/>
            <p:cNvSpPr/>
            <p:nvPr/>
          </p:nvSpPr>
          <p:spPr>
            <a:xfrm>
              <a:off x="0" y="-1"/>
              <a:ext cx="8723377" cy="13315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89" y="9278"/>
                  </a:moveTo>
                  <a:lnTo>
                    <a:pt x="21389" y="9821"/>
                  </a:lnTo>
                  <a:lnTo>
                    <a:pt x="21189" y="10329"/>
                  </a:lnTo>
                  <a:lnTo>
                    <a:pt x="20978" y="10800"/>
                  </a:lnTo>
                  <a:lnTo>
                    <a:pt x="20762" y="11235"/>
                  </a:lnTo>
                  <a:lnTo>
                    <a:pt x="20541" y="11670"/>
                  </a:lnTo>
                  <a:lnTo>
                    <a:pt x="20309" y="12068"/>
                  </a:lnTo>
                  <a:lnTo>
                    <a:pt x="20071" y="12395"/>
                  </a:lnTo>
                  <a:lnTo>
                    <a:pt x="19824" y="12721"/>
                  </a:lnTo>
                  <a:lnTo>
                    <a:pt x="19565" y="13011"/>
                  </a:lnTo>
                  <a:lnTo>
                    <a:pt x="19297" y="13228"/>
                  </a:lnTo>
                  <a:lnTo>
                    <a:pt x="19017" y="13446"/>
                  </a:lnTo>
                  <a:lnTo>
                    <a:pt x="18727" y="13591"/>
                  </a:lnTo>
                  <a:lnTo>
                    <a:pt x="18427" y="13736"/>
                  </a:lnTo>
                  <a:lnTo>
                    <a:pt x="18111" y="13808"/>
                  </a:lnTo>
                  <a:lnTo>
                    <a:pt x="17784" y="13808"/>
                  </a:lnTo>
                  <a:lnTo>
                    <a:pt x="17441" y="13772"/>
                  </a:lnTo>
                  <a:lnTo>
                    <a:pt x="17083" y="13699"/>
                  </a:lnTo>
                  <a:lnTo>
                    <a:pt x="16714" y="13591"/>
                  </a:lnTo>
                  <a:lnTo>
                    <a:pt x="16329" y="13409"/>
                  </a:lnTo>
                  <a:lnTo>
                    <a:pt x="15923" y="13156"/>
                  </a:lnTo>
                  <a:lnTo>
                    <a:pt x="15502" y="12866"/>
                  </a:lnTo>
                  <a:lnTo>
                    <a:pt x="15064" y="12503"/>
                  </a:lnTo>
                  <a:lnTo>
                    <a:pt x="14611" y="12105"/>
                  </a:lnTo>
                  <a:lnTo>
                    <a:pt x="14136" y="11634"/>
                  </a:lnTo>
                  <a:lnTo>
                    <a:pt x="13641" y="11090"/>
                  </a:lnTo>
                  <a:lnTo>
                    <a:pt x="13130" y="10474"/>
                  </a:lnTo>
                  <a:lnTo>
                    <a:pt x="12592" y="9785"/>
                  </a:lnTo>
                  <a:lnTo>
                    <a:pt x="12039" y="9060"/>
                  </a:lnTo>
                  <a:lnTo>
                    <a:pt x="11459" y="8227"/>
                  </a:lnTo>
                  <a:lnTo>
                    <a:pt x="10863" y="7357"/>
                  </a:lnTo>
                  <a:lnTo>
                    <a:pt x="10241" y="6415"/>
                  </a:lnTo>
                  <a:lnTo>
                    <a:pt x="9593" y="5364"/>
                  </a:lnTo>
                  <a:lnTo>
                    <a:pt x="8950" y="4349"/>
                  </a:lnTo>
                  <a:lnTo>
                    <a:pt x="8328" y="3479"/>
                  </a:lnTo>
                  <a:lnTo>
                    <a:pt x="7732" y="2682"/>
                  </a:lnTo>
                  <a:lnTo>
                    <a:pt x="7163" y="2030"/>
                  </a:lnTo>
                  <a:lnTo>
                    <a:pt x="6620" y="1486"/>
                  </a:lnTo>
                  <a:lnTo>
                    <a:pt x="6098" y="1015"/>
                  </a:lnTo>
                  <a:lnTo>
                    <a:pt x="5603" y="652"/>
                  </a:lnTo>
                  <a:lnTo>
                    <a:pt x="5134" y="362"/>
                  </a:lnTo>
                  <a:lnTo>
                    <a:pt x="4681" y="181"/>
                  </a:lnTo>
                  <a:lnTo>
                    <a:pt x="4259" y="36"/>
                  </a:lnTo>
                  <a:lnTo>
                    <a:pt x="3853" y="0"/>
                  </a:lnTo>
                  <a:lnTo>
                    <a:pt x="3473" y="0"/>
                  </a:lnTo>
                  <a:lnTo>
                    <a:pt x="3115" y="72"/>
                  </a:lnTo>
                  <a:lnTo>
                    <a:pt x="2778" y="181"/>
                  </a:lnTo>
                  <a:lnTo>
                    <a:pt x="2461" y="362"/>
                  </a:lnTo>
                  <a:lnTo>
                    <a:pt x="2166" y="544"/>
                  </a:lnTo>
                  <a:lnTo>
                    <a:pt x="1887" y="797"/>
                  </a:lnTo>
                  <a:lnTo>
                    <a:pt x="1634" y="1051"/>
                  </a:lnTo>
                  <a:lnTo>
                    <a:pt x="1397" y="1341"/>
                  </a:lnTo>
                  <a:lnTo>
                    <a:pt x="1186" y="1667"/>
                  </a:lnTo>
                  <a:lnTo>
                    <a:pt x="986" y="1957"/>
                  </a:lnTo>
                  <a:lnTo>
                    <a:pt x="812" y="2283"/>
                  </a:lnTo>
                  <a:lnTo>
                    <a:pt x="654" y="2609"/>
                  </a:lnTo>
                  <a:lnTo>
                    <a:pt x="511" y="2899"/>
                  </a:lnTo>
                  <a:lnTo>
                    <a:pt x="390" y="3189"/>
                  </a:lnTo>
                  <a:lnTo>
                    <a:pt x="127" y="3914"/>
                  </a:lnTo>
                  <a:lnTo>
                    <a:pt x="0" y="4349"/>
                  </a:lnTo>
                  <a:lnTo>
                    <a:pt x="0" y="21600"/>
                  </a:lnTo>
                  <a:lnTo>
                    <a:pt x="21589" y="21600"/>
                  </a:lnTo>
                  <a:lnTo>
                    <a:pt x="21600" y="21491"/>
                  </a:lnTo>
                  <a:lnTo>
                    <a:pt x="21600" y="9242"/>
                  </a:lnTo>
                  <a:lnTo>
                    <a:pt x="21589" y="9278"/>
                  </a:lnTo>
                  <a:close/>
                </a:path>
              </a:pathLst>
            </a:custGeom>
            <a:solidFill>
              <a:schemeClr val="accent6">
                <a:hueOff val="-10717809"/>
                <a:satOff val="-95633"/>
                <a:lumOff val="5509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175" name="標題文字"/>
          <p:cNvSpPr txBox="1">
            <a:spLocks noGrp="1"/>
          </p:cNvSpPr>
          <p:nvPr>
            <p:ph type="title"/>
          </p:nvPr>
        </p:nvSpPr>
        <p:spPr>
          <a:xfrm>
            <a:off x="685800" y="1600200"/>
            <a:ext cx="7772400" cy="1780109"/>
          </a:xfrm>
          <a:prstGeom prst="rect">
            <a:avLst/>
          </a:prstGeom>
        </p:spPr>
        <p:txBody>
          <a:bodyPr anchor="b"/>
          <a:lstStyle/>
          <a:p>
            <a:r>
              <a:t>標題文字</a:t>
            </a:r>
          </a:p>
        </p:txBody>
      </p:sp>
      <p:sp>
        <p:nvSpPr>
          <p:cNvPr id="176" name="內文層級一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556001"/>
            <a:ext cx="6400800" cy="1473201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chemeClr val="accent6">
                    <a:hueOff val="-10717809"/>
                    <a:satOff val="-95633"/>
                    <a:lumOff val="55098"/>
                  </a:schemeClr>
                </a:solidFill>
              </a:defRPr>
            </a:lvl1pPr>
            <a:lvl2pPr marL="0" indent="457200" algn="ctr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chemeClr val="accent6">
                    <a:hueOff val="-10717809"/>
                    <a:satOff val="-95633"/>
                    <a:lumOff val="55098"/>
                  </a:schemeClr>
                </a:solidFill>
              </a:defRPr>
            </a:lvl2pPr>
            <a:lvl3pPr marL="0" indent="914400" algn="ctr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chemeClr val="accent6">
                    <a:hueOff val="-10717809"/>
                    <a:satOff val="-95633"/>
                    <a:lumOff val="55098"/>
                  </a:schemeClr>
                </a:solidFill>
              </a:defRPr>
            </a:lvl3pPr>
            <a:lvl4pPr marL="0" indent="1371600" algn="ctr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chemeClr val="accent6">
                    <a:hueOff val="-10717809"/>
                    <a:satOff val="-95633"/>
                    <a:lumOff val="55098"/>
                  </a:schemeClr>
                </a:solidFill>
              </a:defRPr>
            </a:lvl4pPr>
            <a:lvl5pPr marL="0" indent="1828800" algn="ctr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chemeClr val="accent6">
                    <a:hueOff val="-10717809"/>
                    <a:satOff val="-95633"/>
                    <a:lumOff val="55098"/>
                  </a:schemeClr>
                </a:solidFill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177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rgbClr val="0293E0"/>
              </a:gs>
              <a:gs pos="90000">
                <a:srgbClr val="83D3FE"/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6">
                    <a:hueOff val="-10717809"/>
                    <a:satOff val="-95633"/>
                    <a:lumOff val="55098"/>
                  </a:schemeClr>
                </a:solidFill>
              </a:defRPr>
            </a:pPr>
            <a:endParaRPr/>
          </a:p>
        </p:txBody>
      </p:sp>
      <p:grpSp>
        <p:nvGrpSpPr>
          <p:cNvPr id="190" name="Group 15"/>
          <p:cNvGrpSpPr/>
          <p:nvPr/>
        </p:nvGrpSpPr>
        <p:grpSpPr>
          <a:xfrm>
            <a:off x="211665" y="1679429"/>
            <a:ext cx="8723378" cy="1329874"/>
            <a:chOff x="0" y="0"/>
            <a:chExt cx="8723376" cy="1329873"/>
          </a:xfrm>
        </p:grpSpPr>
        <p:sp>
          <p:nvSpPr>
            <p:cNvPr id="185" name="Freeform 14"/>
            <p:cNvSpPr/>
            <p:nvPr/>
          </p:nvSpPr>
          <p:spPr>
            <a:xfrm>
              <a:off x="5835772" y="145036"/>
              <a:ext cx="2876430" cy="714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52" y="0"/>
                  </a:moveTo>
                  <a:lnTo>
                    <a:pt x="20642" y="608"/>
                  </a:lnTo>
                  <a:lnTo>
                    <a:pt x="19716" y="1283"/>
                  </a:lnTo>
                  <a:lnTo>
                    <a:pt x="18774" y="2025"/>
                  </a:lnTo>
                  <a:lnTo>
                    <a:pt x="17800" y="2768"/>
                  </a:lnTo>
                  <a:lnTo>
                    <a:pt x="16811" y="3645"/>
                  </a:lnTo>
                  <a:lnTo>
                    <a:pt x="15789" y="4522"/>
                  </a:lnTo>
                  <a:lnTo>
                    <a:pt x="14751" y="5535"/>
                  </a:lnTo>
                  <a:lnTo>
                    <a:pt x="13682" y="6547"/>
                  </a:lnTo>
                  <a:lnTo>
                    <a:pt x="11750" y="8505"/>
                  </a:lnTo>
                  <a:lnTo>
                    <a:pt x="9866" y="10260"/>
                  </a:lnTo>
                  <a:lnTo>
                    <a:pt x="8062" y="11880"/>
                  </a:lnTo>
                  <a:lnTo>
                    <a:pt x="6322" y="13432"/>
                  </a:lnTo>
                  <a:lnTo>
                    <a:pt x="4662" y="14783"/>
                  </a:lnTo>
                  <a:lnTo>
                    <a:pt x="3049" y="15997"/>
                  </a:lnTo>
                  <a:lnTo>
                    <a:pt x="1501" y="17145"/>
                  </a:lnTo>
                  <a:lnTo>
                    <a:pt x="0" y="18157"/>
                  </a:lnTo>
                  <a:lnTo>
                    <a:pt x="1038" y="18765"/>
                  </a:lnTo>
                  <a:lnTo>
                    <a:pt x="2027" y="19305"/>
                  </a:lnTo>
                  <a:lnTo>
                    <a:pt x="2985" y="19777"/>
                  </a:lnTo>
                  <a:lnTo>
                    <a:pt x="3927" y="20182"/>
                  </a:lnTo>
                  <a:lnTo>
                    <a:pt x="4837" y="20587"/>
                  </a:lnTo>
                  <a:lnTo>
                    <a:pt x="5715" y="20857"/>
                  </a:lnTo>
                  <a:lnTo>
                    <a:pt x="6561" y="21127"/>
                  </a:lnTo>
                  <a:lnTo>
                    <a:pt x="7392" y="21330"/>
                  </a:lnTo>
                  <a:lnTo>
                    <a:pt x="8206" y="21465"/>
                  </a:lnTo>
                  <a:lnTo>
                    <a:pt x="8988" y="21532"/>
                  </a:lnTo>
                  <a:lnTo>
                    <a:pt x="9738" y="21600"/>
                  </a:lnTo>
                  <a:lnTo>
                    <a:pt x="10473" y="21600"/>
                  </a:lnTo>
                  <a:lnTo>
                    <a:pt x="11191" y="21532"/>
                  </a:lnTo>
                  <a:lnTo>
                    <a:pt x="11894" y="21465"/>
                  </a:lnTo>
                  <a:lnTo>
                    <a:pt x="12564" y="21330"/>
                  </a:lnTo>
                  <a:lnTo>
                    <a:pt x="13219" y="21127"/>
                  </a:lnTo>
                  <a:lnTo>
                    <a:pt x="13841" y="20925"/>
                  </a:lnTo>
                  <a:lnTo>
                    <a:pt x="14464" y="20655"/>
                  </a:lnTo>
                  <a:lnTo>
                    <a:pt x="15645" y="19980"/>
                  </a:lnTo>
                  <a:lnTo>
                    <a:pt x="16763" y="19170"/>
                  </a:lnTo>
                  <a:lnTo>
                    <a:pt x="17816" y="18225"/>
                  </a:lnTo>
                  <a:lnTo>
                    <a:pt x="18327" y="17685"/>
                  </a:lnTo>
                  <a:lnTo>
                    <a:pt x="18822" y="17145"/>
                  </a:lnTo>
                  <a:lnTo>
                    <a:pt x="19780" y="15930"/>
                  </a:lnTo>
                  <a:lnTo>
                    <a:pt x="20690" y="14580"/>
                  </a:lnTo>
                  <a:lnTo>
                    <a:pt x="21568" y="13162"/>
                  </a:lnTo>
                  <a:lnTo>
                    <a:pt x="21600" y="13095"/>
                  </a:lnTo>
                  <a:lnTo>
                    <a:pt x="21600" y="0"/>
                  </a:lnTo>
                  <a:lnTo>
                    <a:pt x="21552" y="0"/>
                  </a:lnTo>
                  <a:close/>
                </a:path>
              </a:pathLst>
            </a:custGeom>
            <a:solidFill>
              <a:srgbClr val="C6E7FC">
                <a:alpha val="29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86" name="Freeform 18"/>
            <p:cNvSpPr/>
            <p:nvPr/>
          </p:nvSpPr>
          <p:spPr>
            <a:xfrm>
              <a:off x="2407654" y="16734"/>
              <a:ext cx="5544516" cy="850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0239"/>
                  </a:moveTo>
                  <a:lnTo>
                    <a:pt x="21128" y="19843"/>
                  </a:lnTo>
                  <a:lnTo>
                    <a:pt x="20639" y="19446"/>
                  </a:lnTo>
                  <a:lnTo>
                    <a:pt x="19621" y="18482"/>
                  </a:lnTo>
                  <a:lnTo>
                    <a:pt x="18544" y="17291"/>
                  </a:lnTo>
                  <a:lnTo>
                    <a:pt x="17409" y="15987"/>
                  </a:lnTo>
                  <a:lnTo>
                    <a:pt x="16208" y="14400"/>
                  </a:lnTo>
                  <a:lnTo>
                    <a:pt x="14941" y="12643"/>
                  </a:lnTo>
                  <a:lnTo>
                    <a:pt x="13608" y="10602"/>
                  </a:lnTo>
                  <a:lnTo>
                    <a:pt x="12200" y="8391"/>
                  </a:lnTo>
                  <a:lnTo>
                    <a:pt x="11645" y="7540"/>
                  </a:lnTo>
                  <a:lnTo>
                    <a:pt x="11106" y="6690"/>
                  </a:lnTo>
                  <a:lnTo>
                    <a:pt x="10063" y="5216"/>
                  </a:lnTo>
                  <a:lnTo>
                    <a:pt x="9558" y="4592"/>
                  </a:lnTo>
                  <a:lnTo>
                    <a:pt x="9069" y="3969"/>
                  </a:lnTo>
                  <a:lnTo>
                    <a:pt x="8589" y="3402"/>
                  </a:lnTo>
                  <a:lnTo>
                    <a:pt x="8117" y="2891"/>
                  </a:lnTo>
                  <a:lnTo>
                    <a:pt x="7661" y="2438"/>
                  </a:lnTo>
                  <a:lnTo>
                    <a:pt x="7206" y="2041"/>
                  </a:lnTo>
                  <a:lnTo>
                    <a:pt x="6344" y="1304"/>
                  </a:lnTo>
                  <a:lnTo>
                    <a:pt x="5524" y="794"/>
                  </a:lnTo>
                  <a:lnTo>
                    <a:pt x="4754" y="397"/>
                  </a:lnTo>
                  <a:lnTo>
                    <a:pt x="4017" y="113"/>
                  </a:lnTo>
                  <a:lnTo>
                    <a:pt x="3321" y="0"/>
                  </a:lnTo>
                  <a:lnTo>
                    <a:pt x="2667" y="0"/>
                  </a:lnTo>
                  <a:lnTo>
                    <a:pt x="2054" y="113"/>
                  </a:lnTo>
                  <a:lnTo>
                    <a:pt x="1483" y="283"/>
                  </a:lnTo>
                  <a:lnTo>
                    <a:pt x="952" y="567"/>
                  </a:lnTo>
                  <a:lnTo>
                    <a:pt x="456" y="907"/>
                  </a:lnTo>
                  <a:lnTo>
                    <a:pt x="0" y="1361"/>
                  </a:lnTo>
                  <a:lnTo>
                    <a:pt x="638" y="1871"/>
                  </a:lnTo>
                  <a:lnTo>
                    <a:pt x="1300" y="2438"/>
                  </a:lnTo>
                  <a:lnTo>
                    <a:pt x="1988" y="3175"/>
                  </a:lnTo>
                  <a:lnTo>
                    <a:pt x="2700" y="3969"/>
                  </a:lnTo>
                  <a:lnTo>
                    <a:pt x="3437" y="4932"/>
                  </a:lnTo>
                  <a:lnTo>
                    <a:pt x="4199" y="5953"/>
                  </a:lnTo>
                  <a:lnTo>
                    <a:pt x="4994" y="7087"/>
                  </a:lnTo>
                  <a:lnTo>
                    <a:pt x="5806" y="8391"/>
                  </a:lnTo>
                  <a:lnTo>
                    <a:pt x="7272" y="10715"/>
                  </a:lnTo>
                  <a:lnTo>
                    <a:pt x="8663" y="12756"/>
                  </a:lnTo>
                  <a:lnTo>
                    <a:pt x="9972" y="14627"/>
                  </a:lnTo>
                  <a:lnTo>
                    <a:pt x="10610" y="15420"/>
                  </a:lnTo>
                  <a:lnTo>
                    <a:pt x="11214" y="16214"/>
                  </a:lnTo>
                  <a:lnTo>
                    <a:pt x="11810" y="16951"/>
                  </a:lnTo>
                  <a:lnTo>
                    <a:pt x="12390" y="17575"/>
                  </a:lnTo>
                  <a:lnTo>
                    <a:pt x="12953" y="18198"/>
                  </a:lnTo>
                  <a:lnTo>
                    <a:pt x="13500" y="18765"/>
                  </a:lnTo>
                  <a:lnTo>
                    <a:pt x="14030" y="19219"/>
                  </a:lnTo>
                  <a:lnTo>
                    <a:pt x="14544" y="19672"/>
                  </a:lnTo>
                  <a:lnTo>
                    <a:pt x="15040" y="20069"/>
                  </a:lnTo>
                  <a:lnTo>
                    <a:pt x="15529" y="20466"/>
                  </a:lnTo>
                  <a:lnTo>
                    <a:pt x="16001" y="20750"/>
                  </a:lnTo>
                  <a:lnTo>
                    <a:pt x="16457" y="20976"/>
                  </a:lnTo>
                  <a:lnTo>
                    <a:pt x="16896" y="21203"/>
                  </a:lnTo>
                  <a:lnTo>
                    <a:pt x="17326" y="21373"/>
                  </a:lnTo>
                  <a:lnTo>
                    <a:pt x="17749" y="21487"/>
                  </a:lnTo>
                  <a:lnTo>
                    <a:pt x="18155" y="21600"/>
                  </a:lnTo>
                  <a:lnTo>
                    <a:pt x="18925" y="21600"/>
                  </a:lnTo>
                  <a:lnTo>
                    <a:pt x="19298" y="21543"/>
                  </a:lnTo>
                  <a:lnTo>
                    <a:pt x="19654" y="21487"/>
                  </a:lnTo>
                  <a:lnTo>
                    <a:pt x="20002" y="21373"/>
                  </a:lnTo>
                  <a:lnTo>
                    <a:pt x="20341" y="21203"/>
                  </a:lnTo>
                  <a:lnTo>
                    <a:pt x="20672" y="20976"/>
                  </a:lnTo>
                  <a:lnTo>
                    <a:pt x="21302" y="20523"/>
                  </a:lnTo>
                  <a:lnTo>
                    <a:pt x="21600" y="20239"/>
                  </a:lnTo>
                  <a:close/>
                </a:path>
              </a:pathLst>
            </a:custGeom>
            <a:solidFill>
              <a:srgbClr val="C6E7FC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87" name="Freeform 22"/>
            <p:cNvSpPr/>
            <p:nvPr/>
          </p:nvSpPr>
          <p:spPr>
            <a:xfrm>
              <a:off x="2617062" y="29007"/>
              <a:ext cx="5467981" cy="774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79"/>
                  </a:moveTo>
                  <a:lnTo>
                    <a:pt x="76" y="2054"/>
                  </a:lnTo>
                  <a:lnTo>
                    <a:pt x="302" y="1743"/>
                  </a:lnTo>
                  <a:lnTo>
                    <a:pt x="689" y="1307"/>
                  </a:lnTo>
                  <a:lnTo>
                    <a:pt x="941" y="1058"/>
                  </a:lnTo>
                  <a:lnTo>
                    <a:pt x="1235" y="809"/>
                  </a:lnTo>
                  <a:lnTo>
                    <a:pt x="1562" y="622"/>
                  </a:lnTo>
                  <a:lnTo>
                    <a:pt x="1940" y="436"/>
                  </a:lnTo>
                  <a:lnTo>
                    <a:pt x="2351" y="249"/>
                  </a:lnTo>
                  <a:lnTo>
                    <a:pt x="2813" y="124"/>
                  </a:lnTo>
                  <a:lnTo>
                    <a:pt x="3317" y="62"/>
                  </a:lnTo>
                  <a:lnTo>
                    <a:pt x="3863" y="0"/>
                  </a:lnTo>
                  <a:lnTo>
                    <a:pt x="4451" y="62"/>
                  </a:lnTo>
                  <a:lnTo>
                    <a:pt x="5081" y="187"/>
                  </a:lnTo>
                  <a:lnTo>
                    <a:pt x="5761" y="436"/>
                  </a:lnTo>
                  <a:lnTo>
                    <a:pt x="6483" y="747"/>
                  </a:lnTo>
                  <a:lnTo>
                    <a:pt x="7248" y="1245"/>
                  </a:lnTo>
                  <a:lnTo>
                    <a:pt x="8062" y="1805"/>
                  </a:lnTo>
                  <a:lnTo>
                    <a:pt x="8927" y="2490"/>
                  </a:lnTo>
                  <a:lnTo>
                    <a:pt x="9834" y="3299"/>
                  </a:lnTo>
                  <a:lnTo>
                    <a:pt x="10792" y="4295"/>
                  </a:lnTo>
                  <a:lnTo>
                    <a:pt x="11791" y="5416"/>
                  </a:lnTo>
                  <a:lnTo>
                    <a:pt x="12841" y="6723"/>
                  </a:lnTo>
                  <a:lnTo>
                    <a:pt x="13941" y="8279"/>
                  </a:lnTo>
                  <a:lnTo>
                    <a:pt x="15091" y="9960"/>
                  </a:lnTo>
                  <a:lnTo>
                    <a:pt x="16292" y="11827"/>
                  </a:lnTo>
                  <a:lnTo>
                    <a:pt x="17544" y="13944"/>
                  </a:lnTo>
                  <a:lnTo>
                    <a:pt x="18845" y="16247"/>
                  </a:lnTo>
                  <a:lnTo>
                    <a:pt x="20198" y="18799"/>
                  </a:lnTo>
                  <a:lnTo>
                    <a:pt x="21600" y="21600"/>
                  </a:lnTo>
                </a:path>
              </a:pathLst>
            </a:custGeom>
            <a:noFill/>
            <a:ln w="3175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88" name="Freeform 26"/>
            <p:cNvSpPr/>
            <p:nvPr/>
          </p:nvSpPr>
          <p:spPr>
            <a:xfrm>
              <a:off x="5397823" y="15619"/>
              <a:ext cx="3308001" cy="651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625" y="20712"/>
                  </a:lnTo>
                  <a:lnTo>
                    <a:pt x="2332" y="18419"/>
                  </a:lnTo>
                  <a:lnTo>
                    <a:pt x="3512" y="16866"/>
                  </a:lnTo>
                  <a:lnTo>
                    <a:pt x="4872" y="15164"/>
                  </a:lnTo>
                  <a:lnTo>
                    <a:pt x="6386" y="13315"/>
                  </a:lnTo>
                  <a:lnTo>
                    <a:pt x="8010" y="11318"/>
                  </a:lnTo>
                  <a:lnTo>
                    <a:pt x="9731" y="9395"/>
                  </a:lnTo>
                  <a:lnTo>
                    <a:pt x="11494" y="7471"/>
                  </a:lnTo>
                  <a:lnTo>
                    <a:pt x="13299" y="5696"/>
                  </a:lnTo>
                  <a:lnTo>
                    <a:pt x="15089" y="3995"/>
                  </a:lnTo>
                  <a:lnTo>
                    <a:pt x="15978" y="3255"/>
                  </a:lnTo>
                  <a:lnTo>
                    <a:pt x="16839" y="2515"/>
                  </a:lnTo>
                  <a:lnTo>
                    <a:pt x="17699" y="1923"/>
                  </a:lnTo>
                  <a:lnTo>
                    <a:pt x="18532" y="1332"/>
                  </a:lnTo>
                  <a:lnTo>
                    <a:pt x="19351" y="888"/>
                  </a:lnTo>
                  <a:lnTo>
                    <a:pt x="20129" y="518"/>
                  </a:lnTo>
                  <a:lnTo>
                    <a:pt x="20878" y="222"/>
                  </a:lnTo>
                  <a:lnTo>
                    <a:pt x="21600" y="0"/>
                  </a:lnTo>
                </a:path>
              </a:pathLst>
            </a:custGeom>
            <a:noFill/>
            <a:ln w="3175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89" name="Freeform 10"/>
            <p:cNvSpPr/>
            <p:nvPr/>
          </p:nvSpPr>
          <p:spPr>
            <a:xfrm>
              <a:off x="0" y="0"/>
              <a:ext cx="8723377" cy="13298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89" y="9278"/>
                  </a:moveTo>
                  <a:lnTo>
                    <a:pt x="21389" y="9821"/>
                  </a:lnTo>
                  <a:lnTo>
                    <a:pt x="21189" y="10329"/>
                  </a:lnTo>
                  <a:lnTo>
                    <a:pt x="20978" y="10800"/>
                  </a:lnTo>
                  <a:lnTo>
                    <a:pt x="20762" y="11235"/>
                  </a:lnTo>
                  <a:lnTo>
                    <a:pt x="20541" y="11670"/>
                  </a:lnTo>
                  <a:lnTo>
                    <a:pt x="20309" y="12068"/>
                  </a:lnTo>
                  <a:lnTo>
                    <a:pt x="20071" y="12395"/>
                  </a:lnTo>
                  <a:lnTo>
                    <a:pt x="19824" y="12721"/>
                  </a:lnTo>
                  <a:lnTo>
                    <a:pt x="19565" y="13011"/>
                  </a:lnTo>
                  <a:lnTo>
                    <a:pt x="19297" y="13228"/>
                  </a:lnTo>
                  <a:lnTo>
                    <a:pt x="19017" y="13446"/>
                  </a:lnTo>
                  <a:lnTo>
                    <a:pt x="18727" y="13591"/>
                  </a:lnTo>
                  <a:lnTo>
                    <a:pt x="18427" y="13736"/>
                  </a:lnTo>
                  <a:lnTo>
                    <a:pt x="18111" y="13808"/>
                  </a:lnTo>
                  <a:lnTo>
                    <a:pt x="17784" y="13808"/>
                  </a:lnTo>
                  <a:lnTo>
                    <a:pt x="17441" y="13772"/>
                  </a:lnTo>
                  <a:lnTo>
                    <a:pt x="17083" y="13699"/>
                  </a:lnTo>
                  <a:lnTo>
                    <a:pt x="16714" y="13591"/>
                  </a:lnTo>
                  <a:lnTo>
                    <a:pt x="16329" y="13409"/>
                  </a:lnTo>
                  <a:lnTo>
                    <a:pt x="15923" y="13156"/>
                  </a:lnTo>
                  <a:lnTo>
                    <a:pt x="15502" y="12866"/>
                  </a:lnTo>
                  <a:lnTo>
                    <a:pt x="15064" y="12503"/>
                  </a:lnTo>
                  <a:lnTo>
                    <a:pt x="14611" y="12105"/>
                  </a:lnTo>
                  <a:lnTo>
                    <a:pt x="14136" y="11634"/>
                  </a:lnTo>
                  <a:lnTo>
                    <a:pt x="13641" y="11090"/>
                  </a:lnTo>
                  <a:lnTo>
                    <a:pt x="13130" y="10474"/>
                  </a:lnTo>
                  <a:lnTo>
                    <a:pt x="12592" y="9785"/>
                  </a:lnTo>
                  <a:lnTo>
                    <a:pt x="12039" y="9060"/>
                  </a:lnTo>
                  <a:lnTo>
                    <a:pt x="11459" y="8227"/>
                  </a:lnTo>
                  <a:lnTo>
                    <a:pt x="10863" y="7357"/>
                  </a:lnTo>
                  <a:lnTo>
                    <a:pt x="10241" y="6415"/>
                  </a:lnTo>
                  <a:lnTo>
                    <a:pt x="9593" y="5364"/>
                  </a:lnTo>
                  <a:lnTo>
                    <a:pt x="8950" y="4349"/>
                  </a:lnTo>
                  <a:lnTo>
                    <a:pt x="8328" y="3479"/>
                  </a:lnTo>
                  <a:lnTo>
                    <a:pt x="7732" y="2682"/>
                  </a:lnTo>
                  <a:lnTo>
                    <a:pt x="7163" y="2030"/>
                  </a:lnTo>
                  <a:lnTo>
                    <a:pt x="6620" y="1486"/>
                  </a:lnTo>
                  <a:lnTo>
                    <a:pt x="6098" y="1015"/>
                  </a:lnTo>
                  <a:lnTo>
                    <a:pt x="5603" y="652"/>
                  </a:lnTo>
                  <a:lnTo>
                    <a:pt x="5134" y="362"/>
                  </a:lnTo>
                  <a:lnTo>
                    <a:pt x="4681" y="181"/>
                  </a:lnTo>
                  <a:lnTo>
                    <a:pt x="4259" y="36"/>
                  </a:lnTo>
                  <a:lnTo>
                    <a:pt x="3853" y="0"/>
                  </a:lnTo>
                  <a:lnTo>
                    <a:pt x="3473" y="0"/>
                  </a:lnTo>
                  <a:lnTo>
                    <a:pt x="3115" y="72"/>
                  </a:lnTo>
                  <a:lnTo>
                    <a:pt x="2778" y="181"/>
                  </a:lnTo>
                  <a:lnTo>
                    <a:pt x="2461" y="362"/>
                  </a:lnTo>
                  <a:lnTo>
                    <a:pt x="2166" y="544"/>
                  </a:lnTo>
                  <a:lnTo>
                    <a:pt x="1887" y="797"/>
                  </a:lnTo>
                  <a:lnTo>
                    <a:pt x="1634" y="1051"/>
                  </a:lnTo>
                  <a:lnTo>
                    <a:pt x="1397" y="1341"/>
                  </a:lnTo>
                  <a:lnTo>
                    <a:pt x="1186" y="1667"/>
                  </a:lnTo>
                  <a:lnTo>
                    <a:pt x="986" y="1957"/>
                  </a:lnTo>
                  <a:lnTo>
                    <a:pt x="812" y="2283"/>
                  </a:lnTo>
                  <a:lnTo>
                    <a:pt x="654" y="2609"/>
                  </a:lnTo>
                  <a:lnTo>
                    <a:pt x="511" y="2899"/>
                  </a:lnTo>
                  <a:lnTo>
                    <a:pt x="390" y="3189"/>
                  </a:lnTo>
                  <a:lnTo>
                    <a:pt x="127" y="3914"/>
                  </a:lnTo>
                  <a:lnTo>
                    <a:pt x="0" y="4349"/>
                  </a:lnTo>
                  <a:lnTo>
                    <a:pt x="0" y="21600"/>
                  </a:lnTo>
                  <a:lnTo>
                    <a:pt x="21589" y="21600"/>
                  </a:lnTo>
                  <a:lnTo>
                    <a:pt x="21600" y="21491"/>
                  </a:lnTo>
                  <a:lnTo>
                    <a:pt x="21600" y="9242"/>
                  </a:lnTo>
                  <a:lnTo>
                    <a:pt x="21589" y="9278"/>
                  </a:lnTo>
                  <a:close/>
                </a:path>
              </a:pathLst>
            </a:custGeom>
            <a:solidFill>
              <a:schemeClr val="accent6">
                <a:hueOff val="-10717809"/>
                <a:satOff val="-95633"/>
                <a:lumOff val="5509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191" name="內文層級一…"/>
          <p:cNvSpPr txBox="1">
            <a:spLocks noGrp="1"/>
          </p:cNvSpPr>
          <p:nvPr>
            <p:ph type="body" idx="1"/>
          </p:nvPr>
        </p:nvSpPr>
        <p:spPr>
          <a:xfrm>
            <a:off x="872067" y="2675466"/>
            <a:ext cx="7408334" cy="3450697"/>
          </a:xfrm>
          <a:prstGeom prst="rect">
            <a:avLst/>
          </a:prstGeom>
        </p:spPr>
        <p:txBody>
          <a:bodyPr/>
          <a:lstStyle/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192" name="標題文字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標題文字</a:t>
            </a:r>
          </a:p>
        </p:txBody>
      </p:sp>
      <p:sp>
        <p:nvSpPr>
          <p:cNvPr id="193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rgbClr val="0293E0"/>
              </a:gs>
              <a:gs pos="100000">
                <a:srgbClr val="83D3FE"/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6">
                    <a:hueOff val="-10717809"/>
                    <a:satOff val="-95633"/>
                    <a:lumOff val="55098"/>
                  </a:schemeClr>
                </a:solidFill>
              </a:defRPr>
            </a:pPr>
            <a:endParaRPr/>
          </a:p>
        </p:txBody>
      </p:sp>
      <p:sp>
        <p:nvSpPr>
          <p:cNvPr id="201" name="Freeform 14"/>
          <p:cNvSpPr/>
          <p:nvPr/>
        </p:nvSpPr>
        <p:spPr>
          <a:xfrm>
            <a:off x="6047437" y="4203591"/>
            <a:ext cx="2876430" cy="7140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552" y="0"/>
                </a:moveTo>
                <a:lnTo>
                  <a:pt x="20642" y="607"/>
                </a:lnTo>
                <a:lnTo>
                  <a:pt x="19716" y="1282"/>
                </a:lnTo>
                <a:lnTo>
                  <a:pt x="18774" y="2025"/>
                </a:lnTo>
                <a:lnTo>
                  <a:pt x="17800" y="2767"/>
                </a:lnTo>
                <a:lnTo>
                  <a:pt x="16811" y="3645"/>
                </a:lnTo>
                <a:lnTo>
                  <a:pt x="15789" y="4522"/>
                </a:lnTo>
                <a:lnTo>
                  <a:pt x="14751" y="5535"/>
                </a:lnTo>
                <a:lnTo>
                  <a:pt x="13682" y="6547"/>
                </a:lnTo>
                <a:lnTo>
                  <a:pt x="11750" y="8505"/>
                </a:lnTo>
                <a:lnTo>
                  <a:pt x="9866" y="10260"/>
                </a:lnTo>
                <a:lnTo>
                  <a:pt x="8062" y="11880"/>
                </a:lnTo>
                <a:lnTo>
                  <a:pt x="6322" y="13432"/>
                </a:lnTo>
                <a:lnTo>
                  <a:pt x="4662" y="14782"/>
                </a:lnTo>
                <a:lnTo>
                  <a:pt x="3049" y="15997"/>
                </a:lnTo>
                <a:lnTo>
                  <a:pt x="1501" y="17145"/>
                </a:lnTo>
                <a:lnTo>
                  <a:pt x="0" y="18158"/>
                </a:lnTo>
                <a:lnTo>
                  <a:pt x="1038" y="18765"/>
                </a:lnTo>
                <a:lnTo>
                  <a:pt x="2027" y="19305"/>
                </a:lnTo>
                <a:lnTo>
                  <a:pt x="2985" y="19778"/>
                </a:lnTo>
                <a:lnTo>
                  <a:pt x="3927" y="20182"/>
                </a:lnTo>
                <a:lnTo>
                  <a:pt x="4837" y="20587"/>
                </a:lnTo>
                <a:lnTo>
                  <a:pt x="5715" y="20857"/>
                </a:lnTo>
                <a:lnTo>
                  <a:pt x="6561" y="21127"/>
                </a:lnTo>
                <a:lnTo>
                  <a:pt x="7392" y="21330"/>
                </a:lnTo>
                <a:lnTo>
                  <a:pt x="8206" y="21465"/>
                </a:lnTo>
                <a:lnTo>
                  <a:pt x="8988" y="21532"/>
                </a:lnTo>
                <a:lnTo>
                  <a:pt x="9738" y="21600"/>
                </a:lnTo>
                <a:lnTo>
                  <a:pt x="10473" y="21600"/>
                </a:lnTo>
                <a:lnTo>
                  <a:pt x="11191" y="21532"/>
                </a:lnTo>
                <a:lnTo>
                  <a:pt x="11894" y="21465"/>
                </a:lnTo>
                <a:lnTo>
                  <a:pt x="12564" y="21330"/>
                </a:lnTo>
                <a:lnTo>
                  <a:pt x="13219" y="21127"/>
                </a:lnTo>
                <a:lnTo>
                  <a:pt x="13841" y="20925"/>
                </a:lnTo>
                <a:lnTo>
                  <a:pt x="14464" y="20655"/>
                </a:lnTo>
                <a:lnTo>
                  <a:pt x="15645" y="19980"/>
                </a:lnTo>
                <a:lnTo>
                  <a:pt x="16763" y="19170"/>
                </a:lnTo>
                <a:lnTo>
                  <a:pt x="17816" y="18225"/>
                </a:lnTo>
                <a:lnTo>
                  <a:pt x="18327" y="17685"/>
                </a:lnTo>
                <a:lnTo>
                  <a:pt x="18822" y="17145"/>
                </a:lnTo>
                <a:lnTo>
                  <a:pt x="19780" y="15930"/>
                </a:lnTo>
                <a:lnTo>
                  <a:pt x="20690" y="14580"/>
                </a:lnTo>
                <a:lnTo>
                  <a:pt x="21568" y="13163"/>
                </a:lnTo>
                <a:lnTo>
                  <a:pt x="21600" y="13095"/>
                </a:lnTo>
                <a:lnTo>
                  <a:pt x="21600" y="0"/>
                </a:lnTo>
                <a:lnTo>
                  <a:pt x="21552" y="0"/>
                </a:lnTo>
                <a:close/>
              </a:path>
            </a:pathLst>
          </a:custGeom>
          <a:solidFill>
            <a:srgbClr val="C6E7FC">
              <a:alpha val="29000"/>
            </a:srgbClr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02" name="Freeform 18"/>
          <p:cNvSpPr/>
          <p:nvPr/>
        </p:nvSpPr>
        <p:spPr>
          <a:xfrm>
            <a:off x="2619319" y="4075290"/>
            <a:ext cx="5544517" cy="850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0239"/>
                </a:moveTo>
                <a:lnTo>
                  <a:pt x="21128" y="19843"/>
                </a:lnTo>
                <a:lnTo>
                  <a:pt x="20639" y="19446"/>
                </a:lnTo>
                <a:lnTo>
                  <a:pt x="19621" y="18482"/>
                </a:lnTo>
                <a:lnTo>
                  <a:pt x="18544" y="17291"/>
                </a:lnTo>
                <a:lnTo>
                  <a:pt x="17409" y="15987"/>
                </a:lnTo>
                <a:lnTo>
                  <a:pt x="16208" y="14400"/>
                </a:lnTo>
                <a:lnTo>
                  <a:pt x="14941" y="12643"/>
                </a:lnTo>
                <a:lnTo>
                  <a:pt x="13608" y="10602"/>
                </a:lnTo>
                <a:lnTo>
                  <a:pt x="12200" y="8391"/>
                </a:lnTo>
                <a:lnTo>
                  <a:pt x="11645" y="7540"/>
                </a:lnTo>
                <a:lnTo>
                  <a:pt x="11106" y="6690"/>
                </a:lnTo>
                <a:lnTo>
                  <a:pt x="10063" y="5216"/>
                </a:lnTo>
                <a:lnTo>
                  <a:pt x="9558" y="4592"/>
                </a:lnTo>
                <a:lnTo>
                  <a:pt x="9069" y="3969"/>
                </a:lnTo>
                <a:lnTo>
                  <a:pt x="8589" y="3402"/>
                </a:lnTo>
                <a:lnTo>
                  <a:pt x="8117" y="2891"/>
                </a:lnTo>
                <a:lnTo>
                  <a:pt x="7661" y="2438"/>
                </a:lnTo>
                <a:lnTo>
                  <a:pt x="7206" y="2041"/>
                </a:lnTo>
                <a:lnTo>
                  <a:pt x="6344" y="1304"/>
                </a:lnTo>
                <a:lnTo>
                  <a:pt x="5524" y="794"/>
                </a:lnTo>
                <a:lnTo>
                  <a:pt x="4754" y="397"/>
                </a:lnTo>
                <a:lnTo>
                  <a:pt x="4017" y="113"/>
                </a:lnTo>
                <a:lnTo>
                  <a:pt x="3321" y="0"/>
                </a:lnTo>
                <a:lnTo>
                  <a:pt x="2667" y="0"/>
                </a:lnTo>
                <a:lnTo>
                  <a:pt x="2054" y="113"/>
                </a:lnTo>
                <a:lnTo>
                  <a:pt x="1483" y="283"/>
                </a:lnTo>
                <a:lnTo>
                  <a:pt x="952" y="567"/>
                </a:lnTo>
                <a:lnTo>
                  <a:pt x="456" y="907"/>
                </a:lnTo>
                <a:lnTo>
                  <a:pt x="0" y="1361"/>
                </a:lnTo>
                <a:lnTo>
                  <a:pt x="638" y="1871"/>
                </a:lnTo>
                <a:lnTo>
                  <a:pt x="1300" y="2438"/>
                </a:lnTo>
                <a:lnTo>
                  <a:pt x="1988" y="3175"/>
                </a:lnTo>
                <a:lnTo>
                  <a:pt x="2700" y="3969"/>
                </a:lnTo>
                <a:lnTo>
                  <a:pt x="3437" y="4932"/>
                </a:lnTo>
                <a:lnTo>
                  <a:pt x="4199" y="5953"/>
                </a:lnTo>
                <a:lnTo>
                  <a:pt x="4994" y="7087"/>
                </a:lnTo>
                <a:lnTo>
                  <a:pt x="5806" y="8391"/>
                </a:lnTo>
                <a:lnTo>
                  <a:pt x="7272" y="10715"/>
                </a:lnTo>
                <a:lnTo>
                  <a:pt x="8663" y="12756"/>
                </a:lnTo>
                <a:lnTo>
                  <a:pt x="9972" y="14627"/>
                </a:lnTo>
                <a:lnTo>
                  <a:pt x="10610" y="15420"/>
                </a:lnTo>
                <a:lnTo>
                  <a:pt x="11214" y="16214"/>
                </a:lnTo>
                <a:lnTo>
                  <a:pt x="11810" y="16951"/>
                </a:lnTo>
                <a:lnTo>
                  <a:pt x="12390" y="17575"/>
                </a:lnTo>
                <a:lnTo>
                  <a:pt x="12953" y="18198"/>
                </a:lnTo>
                <a:lnTo>
                  <a:pt x="13500" y="18765"/>
                </a:lnTo>
                <a:lnTo>
                  <a:pt x="14030" y="19219"/>
                </a:lnTo>
                <a:lnTo>
                  <a:pt x="14544" y="19672"/>
                </a:lnTo>
                <a:lnTo>
                  <a:pt x="15040" y="20069"/>
                </a:lnTo>
                <a:lnTo>
                  <a:pt x="15529" y="20466"/>
                </a:lnTo>
                <a:lnTo>
                  <a:pt x="16001" y="20750"/>
                </a:lnTo>
                <a:lnTo>
                  <a:pt x="16457" y="20976"/>
                </a:lnTo>
                <a:lnTo>
                  <a:pt x="16896" y="21203"/>
                </a:lnTo>
                <a:lnTo>
                  <a:pt x="17326" y="21373"/>
                </a:lnTo>
                <a:lnTo>
                  <a:pt x="17749" y="21487"/>
                </a:lnTo>
                <a:lnTo>
                  <a:pt x="18155" y="21600"/>
                </a:lnTo>
                <a:lnTo>
                  <a:pt x="18925" y="21600"/>
                </a:lnTo>
                <a:lnTo>
                  <a:pt x="19298" y="21543"/>
                </a:lnTo>
                <a:lnTo>
                  <a:pt x="19654" y="21487"/>
                </a:lnTo>
                <a:lnTo>
                  <a:pt x="20002" y="21373"/>
                </a:lnTo>
                <a:lnTo>
                  <a:pt x="20341" y="21203"/>
                </a:lnTo>
                <a:lnTo>
                  <a:pt x="20672" y="20976"/>
                </a:lnTo>
                <a:lnTo>
                  <a:pt x="21302" y="20523"/>
                </a:lnTo>
                <a:lnTo>
                  <a:pt x="21600" y="20239"/>
                </a:lnTo>
                <a:close/>
              </a:path>
            </a:pathLst>
          </a:custGeom>
          <a:solidFill>
            <a:srgbClr val="C6E7FC">
              <a:alpha val="40000"/>
            </a:srgbClr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03" name="Freeform 22"/>
          <p:cNvSpPr/>
          <p:nvPr/>
        </p:nvSpPr>
        <p:spPr>
          <a:xfrm>
            <a:off x="2828728" y="4087562"/>
            <a:ext cx="5467980" cy="7742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79"/>
                </a:moveTo>
                <a:lnTo>
                  <a:pt x="76" y="2054"/>
                </a:lnTo>
                <a:lnTo>
                  <a:pt x="302" y="1743"/>
                </a:lnTo>
                <a:lnTo>
                  <a:pt x="689" y="1307"/>
                </a:lnTo>
                <a:lnTo>
                  <a:pt x="941" y="1058"/>
                </a:lnTo>
                <a:lnTo>
                  <a:pt x="1235" y="809"/>
                </a:lnTo>
                <a:lnTo>
                  <a:pt x="1562" y="622"/>
                </a:lnTo>
                <a:lnTo>
                  <a:pt x="1940" y="436"/>
                </a:lnTo>
                <a:lnTo>
                  <a:pt x="2351" y="249"/>
                </a:lnTo>
                <a:lnTo>
                  <a:pt x="2813" y="124"/>
                </a:lnTo>
                <a:lnTo>
                  <a:pt x="3317" y="62"/>
                </a:lnTo>
                <a:lnTo>
                  <a:pt x="3863" y="0"/>
                </a:lnTo>
                <a:lnTo>
                  <a:pt x="4451" y="62"/>
                </a:lnTo>
                <a:lnTo>
                  <a:pt x="5081" y="187"/>
                </a:lnTo>
                <a:lnTo>
                  <a:pt x="5761" y="436"/>
                </a:lnTo>
                <a:lnTo>
                  <a:pt x="6483" y="747"/>
                </a:lnTo>
                <a:lnTo>
                  <a:pt x="7248" y="1245"/>
                </a:lnTo>
                <a:lnTo>
                  <a:pt x="8062" y="1805"/>
                </a:lnTo>
                <a:lnTo>
                  <a:pt x="8927" y="2490"/>
                </a:lnTo>
                <a:lnTo>
                  <a:pt x="9834" y="3299"/>
                </a:lnTo>
                <a:lnTo>
                  <a:pt x="10792" y="4295"/>
                </a:lnTo>
                <a:lnTo>
                  <a:pt x="11791" y="5416"/>
                </a:lnTo>
                <a:lnTo>
                  <a:pt x="12841" y="6723"/>
                </a:lnTo>
                <a:lnTo>
                  <a:pt x="13941" y="8279"/>
                </a:lnTo>
                <a:lnTo>
                  <a:pt x="15091" y="9960"/>
                </a:lnTo>
                <a:lnTo>
                  <a:pt x="16292" y="11827"/>
                </a:lnTo>
                <a:lnTo>
                  <a:pt x="17544" y="13944"/>
                </a:lnTo>
                <a:lnTo>
                  <a:pt x="18845" y="16247"/>
                </a:lnTo>
                <a:lnTo>
                  <a:pt x="20198" y="18799"/>
                </a:lnTo>
                <a:lnTo>
                  <a:pt x="21600" y="21600"/>
                </a:lnTo>
              </a:path>
            </a:pathLst>
          </a:custGeom>
          <a:ln w="3175">
            <a:solidFill>
              <a:schemeClr val="accent6">
                <a:hueOff val="-10717809"/>
                <a:satOff val="-95633"/>
                <a:lumOff val="55098"/>
              </a:schemeClr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04" name="Freeform 26"/>
          <p:cNvSpPr/>
          <p:nvPr/>
        </p:nvSpPr>
        <p:spPr>
          <a:xfrm>
            <a:off x="5609488" y="4074174"/>
            <a:ext cx="3308002" cy="6515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625" y="20712"/>
                </a:lnTo>
                <a:lnTo>
                  <a:pt x="2332" y="18419"/>
                </a:lnTo>
                <a:lnTo>
                  <a:pt x="3512" y="16866"/>
                </a:lnTo>
                <a:lnTo>
                  <a:pt x="4872" y="15164"/>
                </a:lnTo>
                <a:lnTo>
                  <a:pt x="6386" y="13315"/>
                </a:lnTo>
                <a:lnTo>
                  <a:pt x="8010" y="11318"/>
                </a:lnTo>
                <a:lnTo>
                  <a:pt x="9731" y="9395"/>
                </a:lnTo>
                <a:lnTo>
                  <a:pt x="11494" y="7471"/>
                </a:lnTo>
                <a:lnTo>
                  <a:pt x="13299" y="5696"/>
                </a:lnTo>
                <a:lnTo>
                  <a:pt x="15089" y="3995"/>
                </a:lnTo>
                <a:lnTo>
                  <a:pt x="15978" y="3255"/>
                </a:lnTo>
                <a:lnTo>
                  <a:pt x="16839" y="2515"/>
                </a:lnTo>
                <a:lnTo>
                  <a:pt x="17699" y="1923"/>
                </a:lnTo>
                <a:lnTo>
                  <a:pt x="18532" y="1332"/>
                </a:lnTo>
                <a:lnTo>
                  <a:pt x="19351" y="888"/>
                </a:lnTo>
                <a:lnTo>
                  <a:pt x="20129" y="518"/>
                </a:lnTo>
                <a:lnTo>
                  <a:pt x="20878" y="222"/>
                </a:lnTo>
                <a:lnTo>
                  <a:pt x="21600" y="0"/>
                </a:lnTo>
              </a:path>
            </a:pathLst>
          </a:custGeom>
          <a:ln w="3175">
            <a:solidFill>
              <a:schemeClr val="accent6">
                <a:hueOff val="-10717809"/>
                <a:satOff val="-95633"/>
                <a:lumOff val="55098"/>
              </a:schemeClr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05" name="Freeform 10"/>
          <p:cNvSpPr/>
          <p:nvPr/>
        </p:nvSpPr>
        <p:spPr>
          <a:xfrm>
            <a:off x="211665" y="4058554"/>
            <a:ext cx="8723378" cy="13298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589" y="9278"/>
                </a:moveTo>
                <a:lnTo>
                  <a:pt x="21389" y="9821"/>
                </a:lnTo>
                <a:lnTo>
                  <a:pt x="21189" y="10329"/>
                </a:lnTo>
                <a:lnTo>
                  <a:pt x="20978" y="10800"/>
                </a:lnTo>
                <a:lnTo>
                  <a:pt x="20762" y="11235"/>
                </a:lnTo>
                <a:lnTo>
                  <a:pt x="20541" y="11670"/>
                </a:lnTo>
                <a:lnTo>
                  <a:pt x="20309" y="12068"/>
                </a:lnTo>
                <a:lnTo>
                  <a:pt x="20071" y="12395"/>
                </a:lnTo>
                <a:lnTo>
                  <a:pt x="19824" y="12721"/>
                </a:lnTo>
                <a:lnTo>
                  <a:pt x="19565" y="13011"/>
                </a:lnTo>
                <a:lnTo>
                  <a:pt x="19297" y="13228"/>
                </a:lnTo>
                <a:lnTo>
                  <a:pt x="19017" y="13446"/>
                </a:lnTo>
                <a:lnTo>
                  <a:pt x="18727" y="13591"/>
                </a:lnTo>
                <a:lnTo>
                  <a:pt x="18427" y="13736"/>
                </a:lnTo>
                <a:lnTo>
                  <a:pt x="18111" y="13808"/>
                </a:lnTo>
                <a:lnTo>
                  <a:pt x="17784" y="13808"/>
                </a:lnTo>
                <a:lnTo>
                  <a:pt x="17441" y="13772"/>
                </a:lnTo>
                <a:lnTo>
                  <a:pt x="17083" y="13699"/>
                </a:lnTo>
                <a:lnTo>
                  <a:pt x="16714" y="13591"/>
                </a:lnTo>
                <a:lnTo>
                  <a:pt x="16329" y="13409"/>
                </a:lnTo>
                <a:lnTo>
                  <a:pt x="15923" y="13156"/>
                </a:lnTo>
                <a:lnTo>
                  <a:pt x="15502" y="12866"/>
                </a:lnTo>
                <a:lnTo>
                  <a:pt x="15064" y="12503"/>
                </a:lnTo>
                <a:lnTo>
                  <a:pt x="14611" y="12105"/>
                </a:lnTo>
                <a:lnTo>
                  <a:pt x="14136" y="11634"/>
                </a:lnTo>
                <a:lnTo>
                  <a:pt x="13641" y="11090"/>
                </a:lnTo>
                <a:lnTo>
                  <a:pt x="13130" y="10474"/>
                </a:lnTo>
                <a:lnTo>
                  <a:pt x="12592" y="9785"/>
                </a:lnTo>
                <a:lnTo>
                  <a:pt x="12039" y="9060"/>
                </a:lnTo>
                <a:lnTo>
                  <a:pt x="11459" y="8227"/>
                </a:lnTo>
                <a:lnTo>
                  <a:pt x="10863" y="7357"/>
                </a:lnTo>
                <a:lnTo>
                  <a:pt x="10241" y="6415"/>
                </a:lnTo>
                <a:lnTo>
                  <a:pt x="9593" y="5364"/>
                </a:lnTo>
                <a:lnTo>
                  <a:pt x="8950" y="4349"/>
                </a:lnTo>
                <a:lnTo>
                  <a:pt x="8328" y="3479"/>
                </a:lnTo>
                <a:lnTo>
                  <a:pt x="7732" y="2682"/>
                </a:lnTo>
                <a:lnTo>
                  <a:pt x="7163" y="2030"/>
                </a:lnTo>
                <a:lnTo>
                  <a:pt x="6620" y="1486"/>
                </a:lnTo>
                <a:lnTo>
                  <a:pt x="6098" y="1015"/>
                </a:lnTo>
                <a:lnTo>
                  <a:pt x="5603" y="652"/>
                </a:lnTo>
                <a:lnTo>
                  <a:pt x="5134" y="362"/>
                </a:lnTo>
                <a:lnTo>
                  <a:pt x="4681" y="181"/>
                </a:lnTo>
                <a:lnTo>
                  <a:pt x="4259" y="36"/>
                </a:lnTo>
                <a:lnTo>
                  <a:pt x="3853" y="0"/>
                </a:lnTo>
                <a:lnTo>
                  <a:pt x="3473" y="0"/>
                </a:lnTo>
                <a:lnTo>
                  <a:pt x="3115" y="72"/>
                </a:lnTo>
                <a:lnTo>
                  <a:pt x="2778" y="181"/>
                </a:lnTo>
                <a:lnTo>
                  <a:pt x="2461" y="362"/>
                </a:lnTo>
                <a:lnTo>
                  <a:pt x="2166" y="544"/>
                </a:lnTo>
                <a:lnTo>
                  <a:pt x="1887" y="797"/>
                </a:lnTo>
                <a:lnTo>
                  <a:pt x="1634" y="1051"/>
                </a:lnTo>
                <a:lnTo>
                  <a:pt x="1397" y="1341"/>
                </a:lnTo>
                <a:lnTo>
                  <a:pt x="1186" y="1667"/>
                </a:lnTo>
                <a:lnTo>
                  <a:pt x="986" y="1957"/>
                </a:lnTo>
                <a:lnTo>
                  <a:pt x="812" y="2283"/>
                </a:lnTo>
                <a:lnTo>
                  <a:pt x="654" y="2609"/>
                </a:lnTo>
                <a:lnTo>
                  <a:pt x="511" y="2899"/>
                </a:lnTo>
                <a:lnTo>
                  <a:pt x="390" y="3189"/>
                </a:lnTo>
                <a:lnTo>
                  <a:pt x="127" y="3914"/>
                </a:lnTo>
                <a:lnTo>
                  <a:pt x="0" y="4349"/>
                </a:lnTo>
                <a:lnTo>
                  <a:pt x="0" y="21600"/>
                </a:lnTo>
                <a:lnTo>
                  <a:pt x="21589" y="21600"/>
                </a:lnTo>
                <a:lnTo>
                  <a:pt x="21600" y="21491"/>
                </a:lnTo>
                <a:lnTo>
                  <a:pt x="21600" y="9242"/>
                </a:lnTo>
                <a:lnTo>
                  <a:pt x="21589" y="9278"/>
                </a:lnTo>
                <a:close/>
              </a:path>
            </a:pathLst>
          </a:custGeom>
          <a:solidFill>
            <a:schemeClr val="accent6">
              <a:hueOff val="-10717809"/>
              <a:satOff val="-95633"/>
              <a:lumOff val="55098"/>
            </a:schemeClr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06" name="標題文字"/>
          <p:cNvSpPr txBox="1">
            <a:spLocks noGrp="1"/>
          </p:cNvSpPr>
          <p:nvPr>
            <p:ph type="title"/>
          </p:nvPr>
        </p:nvSpPr>
        <p:spPr>
          <a:xfrm>
            <a:off x="690032" y="2463560"/>
            <a:ext cx="7772401" cy="1524001"/>
          </a:xfrm>
          <a:prstGeom prst="rect">
            <a:avLst/>
          </a:prstGeom>
        </p:spPr>
        <p:txBody>
          <a:bodyPr anchor="t"/>
          <a:lstStyle/>
          <a:p>
            <a:r>
              <a:t>標題文字</a:t>
            </a:r>
          </a:p>
        </p:txBody>
      </p:sp>
      <p:sp>
        <p:nvSpPr>
          <p:cNvPr id="207" name="內文層級一…"/>
          <p:cNvSpPr txBox="1">
            <a:spLocks noGrp="1"/>
          </p:cNvSpPr>
          <p:nvPr>
            <p:ph type="body" sz="quarter" idx="1"/>
          </p:nvPr>
        </p:nvSpPr>
        <p:spPr>
          <a:xfrm>
            <a:off x="1367364" y="1437448"/>
            <a:ext cx="6417735" cy="939801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chemeClr val="accent6">
                    <a:hueOff val="-10717809"/>
                    <a:satOff val="-95633"/>
                    <a:lumOff val="55098"/>
                  </a:schemeClr>
                </a:solidFill>
              </a:defRPr>
            </a:lvl1pPr>
            <a:lvl2pPr marL="0" indent="457200" algn="ctr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chemeClr val="accent6">
                    <a:hueOff val="-10717809"/>
                    <a:satOff val="-95633"/>
                    <a:lumOff val="55098"/>
                  </a:schemeClr>
                </a:solidFill>
              </a:defRPr>
            </a:lvl2pPr>
            <a:lvl3pPr marL="0" indent="914400" algn="ctr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chemeClr val="accent6">
                    <a:hueOff val="-10717809"/>
                    <a:satOff val="-95633"/>
                    <a:lumOff val="55098"/>
                  </a:schemeClr>
                </a:solidFill>
              </a:defRPr>
            </a:lvl3pPr>
            <a:lvl4pPr marL="0" indent="1371600" algn="ctr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chemeClr val="accent6">
                    <a:hueOff val="-10717809"/>
                    <a:satOff val="-95633"/>
                    <a:lumOff val="55098"/>
                  </a:schemeClr>
                </a:solidFill>
              </a:defRPr>
            </a:lvl4pPr>
            <a:lvl5pPr marL="0" indent="1828800" algn="ctr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chemeClr val="accent6">
                    <a:hueOff val="-10717809"/>
                    <a:satOff val="-95633"/>
                    <a:lumOff val="55098"/>
                  </a:schemeClr>
                </a:solidFill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208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rgbClr val="0293E0"/>
              </a:gs>
              <a:gs pos="90000">
                <a:srgbClr val="83D3FE"/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6">
                    <a:hueOff val="-10717809"/>
                    <a:satOff val="-95633"/>
                    <a:lumOff val="55098"/>
                  </a:schemeClr>
                </a:solidFill>
              </a:defRPr>
            </a:pPr>
            <a:endParaRPr/>
          </a:p>
        </p:txBody>
      </p:sp>
      <p:grpSp>
        <p:nvGrpSpPr>
          <p:cNvPr id="221" name="Group 15"/>
          <p:cNvGrpSpPr/>
          <p:nvPr/>
        </p:nvGrpSpPr>
        <p:grpSpPr>
          <a:xfrm>
            <a:off x="211665" y="1679429"/>
            <a:ext cx="8723378" cy="1329874"/>
            <a:chOff x="0" y="0"/>
            <a:chExt cx="8723376" cy="1329873"/>
          </a:xfrm>
        </p:grpSpPr>
        <p:sp>
          <p:nvSpPr>
            <p:cNvPr id="216" name="Freeform 14"/>
            <p:cNvSpPr/>
            <p:nvPr/>
          </p:nvSpPr>
          <p:spPr>
            <a:xfrm>
              <a:off x="5835772" y="145036"/>
              <a:ext cx="2876430" cy="714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52" y="0"/>
                  </a:moveTo>
                  <a:lnTo>
                    <a:pt x="20642" y="608"/>
                  </a:lnTo>
                  <a:lnTo>
                    <a:pt x="19716" y="1283"/>
                  </a:lnTo>
                  <a:lnTo>
                    <a:pt x="18774" y="2025"/>
                  </a:lnTo>
                  <a:lnTo>
                    <a:pt x="17800" y="2768"/>
                  </a:lnTo>
                  <a:lnTo>
                    <a:pt x="16811" y="3645"/>
                  </a:lnTo>
                  <a:lnTo>
                    <a:pt x="15789" y="4522"/>
                  </a:lnTo>
                  <a:lnTo>
                    <a:pt x="14751" y="5535"/>
                  </a:lnTo>
                  <a:lnTo>
                    <a:pt x="13682" y="6547"/>
                  </a:lnTo>
                  <a:lnTo>
                    <a:pt x="11750" y="8505"/>
                  </a:lnTo>
                  <a:lnTo>
                    <a:pt x="9866" y="10260"/>
                  </a:lnTo>
                  <a:lnTo>
                    <a:pt x="8062" y="11880"/>
                  </a:lnTo>
                  <a:lnTo>
                    <a:pt x="6322" y="13432"/>
                  </a:lnTo>
                  <a:lnTo>
                    <a:pt x="4662" y="14783"/>
                  </a:lnTo>
                  <a:lnTo>
                    <a:pt x="3049" y="15997"/>
                  </a:lnTo>
                  <a:lnTo>
                    <a:pt x="1501" y="17145"/>
                  </a:lnTo>
                  <a:lnTo>
                    <a:pt x="0" y="18157"/>
                  </a:lnTo>
                  <a:lnTo>
                    <a:pt x="1038" y="18765"/>
                  </a:lnTo>
                  <a:lnTo>
                    <a:pt x="2027" y="19305"/>
                  </a:lnTo>
                  <a:lnTo>
                    <a:pt x="2985" y="19777"/>
                  </a:lnTo>
                  <a:lnTo>
                    <a:pt x="3927" y="20182"/>
                  </a:lnTo>
                  <a:lnTo>
                    <a:pt x="4837" y="20587"/>
                  </a:lnTo>
                  <a:lnTo>
                    <a:pt x="5715" y="20857"/>
                  </a:lnTo>
                  <a:lnTo>
                    <a:pt x="6561" y="21127"/>
                  </a:lnTo>
                  <a:lnTo>
                    <a:pt x="7392" y="21330"/>
                  </a:lnTo>
                  <a:lnTo>
                    <a:pt x="8206" y="21465"/>
                  </a:lnTo>
                  <a:lnTo>
                    <a:pt x="8988" y="21532"/>
                  </a:lnTo>
                  <a:lnTo>
                    <a:pt x="9738" y="21600"/>
                  </a:lnTo>
                  <a:lnTo>
                    <a:pt x="10473" y="21600"/>
                  </a:lnTo>
                  <a:lnTo>
                    <a:pt x="11191" y="21532"/>
                  </a:lnTo>
                  <a:lnTo>
                    <a:pt x="11894" y="21465"/>
                  </a:lnTo>
                  <a:lnTo>
                    <a:pt x="12564" y="21330"/>
                  </a:lnTo>
                  <a:lnTo>
                    <a:pt x="13219" y="21127"/>
                  </a:lnTo>
                  <a:lnTo>
                    <a:pt x="13841" y="20925"/>
                  </a:lnTo>
                  <a:lnTo>
                    <a:pt x="14464" y="20655"/>
                  </a:lnTo>
                  <a:lnTo>
                    <a:pt x="15645" y="19980"/>
                  </a:lnTo>
                  <a:lnTo>
                    <a:pt x="16763" y="19170"/>
                  </a:lnTo>
                  <a:lnTo>
                    <a:pt x="17816" y="18225"/>
                  </a:lnTo>
                  <a:lnTo>
                    <a:pt x="18327" y="17685"/>
                  </a:lnTo>
                  <a:lnTo>
                    <a:pt x="18822" y="17145"/>
                  </a:lnTo>
                  <a:lnTo>
                    <a:pt x="19780" y="15930"/>
                  </a:lnTo>
                  <a:lnTo>
                    <a:pt x="20690" y="14580"/>
                  </a:lnTo>
                  <a:lnTo>
                    <a:pt x="21568" y="13162"/>
                  </a:lnTo>
                  <a:lnTo>
                    <a:pt x="21600" y="13095"/>
                  </a:lnTo>
                  <a:lnTo>
                    <a:pt x="21600" y="0"/>
                  </a:lnTo>
                  <a:lnTo>
                    <a:pt x="21552" y="0"/>
                  </a:lnTo>
                  <a:close/>
                </a:path>
              </a:pathLst>
            </a:custGeom>
            <a:solidFill>
              <a:srgbClr val="C6E7FC">
                <a:alpha val="29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17" name="Freeform 18"/>
            <p:cNvSpPr/>
            <p:nvPr/>
          </p:nvSpPr>
          <p:spPr>
            <a:xfrm>
              <a:off x="2407654" y="16734"/>
              <a:ext cx="5544516" cy="850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0239"/>
                  </a:moveTo>
                  <a:lnTo>
                    <a:pt x="21128" y="19843"/>
                  </a:lnTo>
                  <a:lnTo>
                    <a:pt x="20639" y="19446"/>
                  </a:lnTo>
                  <a:lnTo>
                    <a:pt x="19621" y="18482"/>
                  </a:lnTo>
                  <a:lnTo>
                    <a:pt x="18544" y="17291"/>
                  </a:lnTo>
                  <a:lnTo>
                    <a:pt x="17409" y="15987"/>
                  </a:lnTo>
                  <a:lnTo>
                    <a:pt x="16208" y="14400"/>
                  </a:lnTo>
                  <a:lnTo>
                    <a:pt x="14941" y="12643"/>
                  </a:lnTo>
                  <a:lnTo>
                    <a:pt x="13608" y="10602"/>
                  </a:lnTo>
                  <a:lnTo>
                    <a:pt x="12200" y="8391"/>
                  </a:lnTo>
                  <a:lnTo>
                    <a:pt x="11645" y="7540"/>
                  </a:lnTo>
                  <a:lnTo>
                    <a:pt x="11106" y="6690"/>
                  </a:lnTo>
                  <a:lnTo>
                    <a:pt x="10063" y="5216"/>
                  </a:lnTo>
                  <a:lnTo>
                    <a:pt x="9558" y="4592"/>
                  </a:lnTo>
                  <a:lnTo>
                    <a:pt x="9069" y="3969"/>
                  </a:lnTo>
                  <a:lnTo>
                    <a:pt x="8589" y="3402"/>
                  </a:lnTo>
                  <a:lnTo>
                    <a:pt x="8117" y="2891"/>
                  </a:lnTo>
                  <a:lnTo>
                    <a:pt x="7661" y="2438"/>
                  </a:lnTo>
                  <a:lnTo>
                    <a:pt x="7206" y="2041"/>
                  </a:lnTo>
                  <a:lnTo>
                    <a:pt x="6344" y="1304"/>
                  </a:lnTo>
                  <a:lnTo>
                    <a:pt x="5524" y="794"/>
                  </a:lnTo>
                  <a:lnTo>
                    <a:pt x="4754" y="397"/>
                  </a:lnTo>
                  <a:lnTo>
                    <a:pt x="4017" y="113"/>
                  </a:lnTo>
                  <a:lnTo>
                    <a:pt x="3321" y="0"/>
                  </a:lnTo>
                  <a:lnTo>
                    <a:pt x="2667" y="0"/>
                  </a:lnTo>
                  <a:lnTo>
                    <a:pt x="2054" y="113"/>
                  </a:lnTo>
                  <a:lnTo>
                    <a:pt x="1483" y="283"/>
                  </a:lnTo>
                  <a:lnTo>
                    <a:pt x="952" y="567"/>
                  </a:lnTo>
                  <a:lnTo>
                    <a:pt x="456" y="907"/>
                  </a:lnTo>
                  <a:lnTo>
                    <a:pt x="0" y="1361"/>
                  </a:lnTo>
                  <a:lnTo>
                    <a:pt x="638" y="1871"/>
                  </a:lnTo>
                  <a:lnTo>
                    <a:pt x="1300" y="2438"/>
                  </a:lnTo>
                  <a:lnTo>
                    <a:pt x="1988" y="3175"/>
                  </a:lnTo>
                  <a:lnTo>
                    <a:pt x="2700" y="3969"/>
                  </a:lnTo>
                  <a:lnTo>
                    <a:pt x="3437" y="4932"/>
                  </a:lnTo>
                  <a:lnTo>
                    <a:pt x="4199" y="5953"/>
                  </a:lnTo>
                  <a:lnTo>
                    <a:pt x="4994" y="7087"/>
                  </a:lnTo>
                  <a:lnTo>
                    <a:pt x="5806" y="8391"/>
                  </a:lnTo>
                  <a:lnTo>
                    <a:pt x="7272" y="10715"/>
                  </a:lnTo>
                  <a:lnTo>
                    <a:pt x="8663" y="12756"/>
                  </a:lnTo>
                  <a:lnTo>
                    <a:pt x="9972" y="14627"/>
                  </a:lnTo>
                  <a:lnTo>
                    <a:pt x="10610" y="15420"/>
                  </a:lnTo>
                  <a:lnTo>
                    <a:pt x="11214" y="16214"/>
                  </a:lnTo>
                  <a:lnTo>
                    <a:pt x="11810" y="16951"/>
                  </a:lnTo>
                  <a:lnTo>
                    <a:pt x="12390" y="17575"/>
                  </a:lnTo>
                  <a:lnTo>
                    <a:pt x="12953" y="18198"/>
                  </a:lnTo>
                  <a:lnTo>
                    <a:pt x="13500" y="18765"/>
                  </a:lnTo>
                  <a:lnTo>
                    <a:pt x="14030" y="19219"/>
                  </a:lnTo>
                  <a:lnTo>
                    <a:pt x="14544" y="19672"/>
                  </a:lnTo>
                  <a:lnTo>
                    <a:pt x="15040" y="20069"/>
                  </a:lnTo>
                  <a:lnTo>
                    <a:pt x="15529" y="20466"/>
                  </a:lnTo>
                  <a:lnTo>
                    <a:pt x="16001" y="20750"/>
                  </a:lnTo>
                  <a:lnTo>
                    <a:pt x="16457" y="20976"/>
                  </a:lnTo>
                  <a:lnTo>
                    <a:pt x="16896" y="21203"/>
                  </a:lnTo>
                  <a:lnTo>
                    <a:pt x="17326" y="21373"/>
                  </a:lnTo>
                  <a:lnTo>
                    <a:pt x="17749" y="21487"/>
                  </a:lnTo>
                  <a:lnTo>
                    <a:pt x="18155" y="21600"/>
                  </a:lnTo>
                  <a:lnTo>
                    <a:pt x="18925" y="21600"/>
                  </a:lnTo>
                  <a:lnTo>
                    <a:pt x="19298" y="21543"/>
                  </a:lnTo>
                  <a:lnTo>
                    <a:pt x="19654" y="21487"/>
                  </a:lnTo>
                  <a:lnTo>
                    <a:pt x="20002" y="21373"/>
                  </a:lnTo>
                  <a:lnTo>
                    <a:pt x="20341" y="21203"/>
                  </a:lnTo>
                  <a:lnTo>
                    <a:pt x="20672" y="20976"/>
                  </a:lnTo>
                  <a:lnTo>
                    <a:pt x="21302" y="20523"/>
                  </a:lnTo>
                  <a:lnTo>
                    <a:pt x="21600" y="20239"/>
                  </a:lnTo>
                  <a:close/>
                </a:path>
              </a:pathLst>
            </a:custGeom>
            <a:solidFill>
              <a:srgbClr val="C6E7FC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18" name="Freeform 22"/>
            <p:cNvSpPr/>
            <p:nvPr/>
          </p:nvSpPr>
          <p:spPr>
            <a:xfrm>
              <a:off x="2617062" y="29007"/>
              <a:ext cx="5467981" cy="774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79"/>
                  </a:moveTo>
                  <a:lnTo>
                    <a:pt x="76" y="2054"/>
                  </a:lnTo>
                  <a:lnTo>
                    <a:pt x="302" y="1743"/>
                  </a:lnTo>
                  <a:lnTo>
                    <a:pt x="689" y="1307"/>
                  </a:lnTo>
                  <a:lnTo>
                    <a:pt x="941" y="1058"/>
                  </a:lnTo>
                  <a:lnTo>
                    <a:pt x="1235" y="809"/>
                  </a:lnTo>
                  <a:lnTo>
                    <a:pt x="1562" y="622"/>
                  </a:lnTo>
                  <a:lnTo>
                    <a:pt x="1940" y="436"/>
                  </a:lnTo>
                  <a:lnTo>
                    <a:pt x="2351" y="249"/>
                  </a:lnTo>
                  <a:lnTo>
                    <a:pt x="2813" y="124"/>
                  </a:lnTo>
                  <a:lnTo>
                    <a:pt x="3317" y="62"/>
                  </a:lnTo>
                  <a:lnTo>
                    <a:pt x="3863" y="0"/>
                  </a:lnTo>
                  <a:lnTo>
                    <a:pt x="4451" y="62"/>
                  </a:lnTo>
                  <a:lnTo>
                    <a:pt x="5081" y="187"/>
                  </a:lnTo>
                  <a:lnTo>
                    <a:pt x="5761" y="436"/>
                  </a:lnTo>
                  <a:lnTo>
                    <a:pt x="6483" y="747"/>
                  </a:lnTo>
                  <a:lnTo>
                    <a:pt x="7248" y="1245"/>
                  </a:lnTo>
                  <a:lnTo>
                    <a:pt x="8062" y="1805"/>
                  </a:lnTo>
                  <a:lnTo>
                    <a:pt x="8927" y="2490"/>
                  </a:lnTo>
                  <a:lnTo>
                    <a:pt x="9834" y="3299"/>
                  </a:lnTo>
                  <a:lnTo>
                    <a:pt x="10792" y="4295"/>
                  </a:lnTo>
                  <a:lnTo>
                    <a:pt x="11791" y="5416"/>
                  </a:lnTo>
                  <a:lnTo>
                    <a:pt x="12841" y="6723"/>
                  </a:lnTo>
                  <a:lnTo>
                    <a:pt x="13941" y="8279"/>
                  </a:lnTo>
                  <a:lnTo>
                    <a:pt x="15091" y="9960"/>
                  </a:lnTo>
                  <a:lnTo>
                    <a:pt x="16292" y="11827"/>
                  </a:lnTo>
                  <a:lnTo>
                    <a:pt x="17544" y="13944"/>
                  </a:lnTo>
                  <a:lnTo>
                    <a:pt x="18845" y="16247"/>
                  </a:lnTo>
                  <a:lnTo>
                    <a:pt x="20198" y="18799"/>
                  </a:lnTo>
                  <a:lnTo>
                    <a:pt x="21600" y="21600"/>
                  </a:lnTo>
                </a:path>
              </a:pathLst>
            </a:custGeom>
            <a:noFill/>
            <a:ln w="3175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19" name="Freeform 26"/>
            <p:cNvSpPr/>
            <p:nvPr/>
          </p:nvSpPr>
          <p:spPr>
            <a:xfrm>
              <a:off x="5397823" y="15619"/>
              <a:ext cx="3308001" cy="651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625" y="20712"/>
                  </a:lnTo>
                  <a:lnTo>
                    <a:pt x="2332" y="18419"/>
                  </a:lnTo>
                  <a:lnTo>
                    <a:pt x="3512" y="16866"/>
                  </a:lnTo>
                  <a:lnTo>
                    <a:pt x="4872" y="15164"/>
                  </a:lnTo>
                  <a:lnTo>
                    <a:pt x="6386" y="13315"/>
                  </a:lnTo>
                  <a:lnTo>
                    <a:pt x="8010" y="11318"/>
                  </a:lnTo>
                  <a:lnTo>
                    <a:pt x="9731" y="9395"/>
                  </a:lnTo>
                  <a:lnTo>
                    <a:pt x="11494" y="7471"/>
                  </a:lnTo>
                  <a:lnTo>
                    <a:pt x="13299" y="5696"/>
                  </a:lnTo>
                  <a:lnTo>
                    <a:pt x="15089" y="3995"/>
                  </a:lnTo>
                  <a:lnTo>
                    <a:pt x="15978" y="3255"/>
                  </a:lnTo>
                  <a:lnTo>
                    <a:pt x="16839" y="2515"/>
                  </a:lnTo>
                  <a:lnTo>
                    <a:pt x="17699" y="1923"/>
                  </a:lnTo>
                  <a:lnTo>
                    <a:pt x="18532" y="1332"/>
                  </a:lnTo>
                  <a:lnTo>
                    <a:pt x="19351" y="888"/>
                  </a:lnTo>
                  <a:lnTo>
                    <a:pt x="20129" y="518"/>
                  </a:lnTo>
                  <a:lnTo>
                    <a:pt x="20878" y="222"/>
                  </a:lnTo>
                  <a:lnTo>
                    <a:pt x="21600" y="0"/>
                  </a:lnTo>
                </a:path>
              </a:pathLst>
            </a:custGeom>
            <a:noFill/>
            <a:ln w="3175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20" name="Freeform 10"/>
            <p:cNvSpPr/>
            <p:nvPr/>
          </p:nvSpPr>
          <p:spPr>
            <a:xfrm>
              <a:off x="0" y="0"/>
              <a:ext cx="8723377" cy="13298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89" y="9278"/>
                  </a:moveTo>
                  <a:lnTo>
                    <a:pt x="21389" y="9821"/>
                  </a:lnTo>
                  <a:lnTo>
                    <a:pt x="21189" y="10329"/>
                  </a:lnTo>
                  <a:lnTo>
                    <a:pt x="20978" y="10800"/>
                  </a:lnTo>
                  <a:lnTo>
                    <a:pt x="20762" y="11235"/>
                  </a:lnTo>
                  <a:lnTo>
                    <a:pt x="20541" y="11670"/>
                  </a:lnTo>
                  <a:lnTo>
                    <a:pt x="20309" y="12068"/>
                  </a:lnTo>
                  <a:lnTo>
                    <a:pt x="20071" y="12395"/>
                  </a:lnTo>
                  <a:lnTo>
                    <a:pt x="19824" y="12721"/>
                  </a:lnTo>
                  <a:lnTo>
                    <a:pt x="19565" y="13011"/>
                  </a:lnTo>
                  <a:lnTo>
                    <a:pt x="19297" y="13228"/>
                  </a:lnTo>
                  <a:lnTo>
                    <a:pt x="19017" y="13446"/>
                  </a:lnTo>
                  <a:lnTo>
                    <a:pt x="18727" y="13591"/>
                  </a:lnTo>
                  <a:lnTo>
                    <a:pt x="18427" y="13736"/>
                  </a:lnTo>
                  <a:lnTo>
                    <a:pt x="18111" y="13808"/>
                  </a:lnTo>
                  <a:lnTo>
                    <a:pt x="17784" y="13808"/>
                  </a:lnTo>
                  <a:lnTo>
                    <a:pt x="17441" y="13772"/>
                  </a:lnTo>
                  <a:lnTo>
                    <a:pt x="17083" y="13699"/>
                  </a:lnTo>
                  <a:lnTo>
                    <a:pt x="16714" y="13591"/>
                  </a:lnTo>
                  <a:lnTo>
                    <a:pt x="16329" y="13409"/>
                  </a:lnTo>
                  <a:lnTo>
                    <a:pt x="15923" y="13156"/>
                  </a:lnTo>
                  <a:lnTo>
                    <a:pt x="15502" y="12866"/>
                  </a:lnTo>
                  <a:lnTo>
                    <a:pt x="15064" y="12503"/>
                  </a:lnTo>
                  <a:lnTo>
                    <a:pt x="14611" y="12105"/>
                  </a:lnTo>
                  <a:lnTo>
                    <a:pt x="14136" y="11634"/>
                  </a:lnTo>
                  <a:lnTo>
                    <a:pt x="13641" y="11090"/>
                  </a:lnTo>
                  <a:lnTo>
                    <a:pt x="13130" y="10474"/>
                  </a:lnTo>
                  <a:lnTo>
                    <a:pt x="12592" y="9785"/>
                  </a:lnTo>
                  <a:lnTo>
                    <a:pt x="12039" y="9060"/>
                  </a:lnTo>
                  <a:lnTo>
                    <a:pt x="11459" y="8227"/>
                  </a:lnTo>
                  <a:lnTo>
                    <a:pt x="10863" y="7357"/>
                  </a:lnTo>
                  <a:lnTo>
                    <a:pt x="10241" y="6415"/>
                  </a:lnTo>
                  <a:lnTo>
                    <a:pt x="9593" y="5364"/>
                  </a:lnTo>
                  <a:lnTo>
                    <a:pt x="8950" y="4349"/>
                  </a:lnTo>
                  <a:lnTo>
                    <a:pt x="8328" y="3479"/>
                  </a:lnTo>
                  <a:lnTo>
                    <a:pt x="7732" y="2682"/>
                  </a:lnTo>
                  <a:lnTo>
                    <a:pt x="7163" y="2030"/>
                  </a:lnTo>
                  <a:lnTo>
                    <a:pt x="6620" y="1486"/>
                  </a:lnTo>
                  <a:lnTo>
                    <a:pt x="6098" y="1015"/>
                  </a:lnTo>
                  <a:lnTo>
                    <a:pt x="5603" y="652"/>
                  </a:lnTo>
                  <a:lnTo>
                    <a:pt x="5134" y="362"/>
                  </a:lnTo>
                  <a:lnTo>
                    <a:pt x="4681" y="181"/>
                  </a:lnTo>
                  <a:lnTo>
                    <a:pt x="4259" y="36"/>
                  </a:lnTo>
                  <a:lnTo>
                    <a:pt x="3853" y="0"/>
                  </a:lnTo>
                  <a:lnTo>
                    <a:pt x="3473" y="0"/>
                  </a:lnTo>
                  <a:lnTo>
                    <a:pt x="3115" y="72"/>
                  </a:lnTo>
                  <a:lnTo>
                    <a:pt x="2778" y="181"/>
                  </a:lnTo>
                  <a:lnTo>
                    <a:pt x="2461" y="362"/>
                  </a:lnTo>
                  <a:lnTo>
                    <a:pt x="2166" y="544"/>
                  </a:lnTo>
                  <a:lnTo>
                    <a:pt x="1887" y="797"/>
                  </a:lnTo>
                  <a:lnTo>
                    <a:pt x="1634" y="1051"/>
                  </a:lnTo>
                  <a:lnTo>
                    <a:pt x="1397" y="1341"/>
                  </a:lnTo>
                  <a:lnTo>
                    <a:pt x="1186" y="1667"/>
                  </a:lnTo>
                  <a:lnTo>
                    <a:pt x="986" y="1957"/>
                  </a:lnTo>
                  <a:lnTo>
                    <a:pt x="812" y="2283"/>
                  </a:lnTo>
                  <a:lnTo>
                    <a:pt x="654" y="2609"/>
                  </a:lnTo>
                  <a:lnTo>
                    <a:pt x="511" y="2899"/>
                  </a:lnTo>
                  <a:lnTo>
                    <a:pt x="390" y="3189"/>
                  </a:lnTo>
                  <a:lnTo>
                    <a:pt x="127" y="3914"/>
                  </a:lnTo>
                  <a:lnTo>
                    <a:pt x="0" y="4349"/>
                  </a:lnTo>
                  <a:lnTo>
                    <a:pt x="0" y="21600"/>
                  </a:lnTo>
                  <a:lnTo>
                    <a:pt x="21589" y="21600"/>
                  </a:lnTo>
                  <a:lnTo>
                    <a:pt x="21600" y="21491"/>
                  </a:lnTo>
                  <a:lnTo>
                    <a:pt x="21600" y="9242"/>
                  </a:lnTo>
                  <a:lnTo>
                    <a:pt x="21589" y="9278"/>
                  </a:lnTo>
                  <a:close/>
                </a:path>
              </a:pathLst>
            </a:custGeom>
            <a:solidFill>
              <a:schemeClr val="accent6">
                <a:hueOff val="-10717809"/>
                <a:satOff val="-95633"/>
                <a:lumOff val="5509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222" name="標題文字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標題文字</a:t>
            </a:r>
          </a:p>
        </p:txBody>
      </p:sp>
      <p:sp>
        <p:nvSpPr>
          <p:cNvPr id="223" name="內文層級一…"/>
          <p:cNvSpPr txBox="1">
            <a:spLocks noGrp="1"/>
          </p:cNvSpPr>
          <p:nvPr>
            <p:ph type="body" sz="half" idx="1"/>
          </p:nvPr>
        </p:nvSpPr>
        <p:spPr>
          <a:xfrm>
            <a:off x="676655" y="2679192"/>
            <a:ext cx="3822192" cy="3447289"/>
          </a:xfrm>
          <a:prstGeom prst="rect">
            <a:avLst/>
          </a:prstGeom>
        </p:spPr>
        <p:txBody>
          <a:bodyPr/>
          <a:lstStyle/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224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rgbClr val="0293E0"/>
              </a:gs>
              <a:gs pos="90000">
                <a:srgbClr val="83D3FE"/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6">
                    <a:hueOff val="-10717809"/>
                    <a:satOff val="-95633"/>
                    <a:lumOff val="55098"/>
                  </a:schemeClr>
                </a:solidFill>
              </a:defRPr>
            </a:pPr>
            <a:endParaRPr/>
          </a:p>
        </p:txBody>
      </p:sp>
      <p:grpSp>
        <p:nvGrpSpPr>
          <p:cNvPr id="237" name="Group 15"/>
          <p:cNvGrpSpPr/>
          <p:nvPr/>
        </p:nvGrpSpPr>
        <p:grpSpPr>
          <a:xfrm>
            <a:off x="211665" y="1679429"/>
            <a:ext cx="8723378" cy="1329874"/>
            <a:chOff x="0" y="0"/>
            <a:chExt cx="8723376" cy="1329873"/>
          </a:xfrm>
        </p:grpSpPr>
        <p:sp>
          <p:nvSpPr>
            <p:cNvPr id="232" name="Freeform 14"/>
            <p:cNvSpPr/>
            <p:nvPr/>
          </p:nvSpPr>
          <p:spPr>
            <a:xfrm>
              <a:off x="5835772" y="145036"/>
              <a:ext cx="2876430" cy="714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52" y="0"/>
                  </a:moveTo>
                  <a:lnTo>
                    <a:pt x="20642" y="608"/>
                  </a:lnTo>
                  <a:lnTo>
                    <a:pt x="19716" y="1283"/>
                  </a:lnTo>
                  <a:lnTo>
                    <a:pt x="18774" y="2025"/>
                  </a:lnTo>
                  <a:lnTo>
                    <a:pt x="17800" y="2768"/>
                  </a:lnTo>
                  <a:lnTo>
                    <a:pt x="16811" y="3645"/>
                  </a:lnTo>
                  <a:lnTo>
                    <a:pt x="15789" y="4522"/>
                  </a:lnTo>
                  <a:lnTo>
                    <a:pt x="14751" y="5535"/>
                  </a:lnTo>
                  <a:lnTo>
                    <a:pt x="13682" y="6547"/>
                  </a:lnTo>
                  <a:lnTo>
                    <a:pt x="11750" y="8505"/>
                  </a:lnTo>
                  <a:lnTo>
                    <a:pt x="9866" y="10260"/>
                  </a:lnTo>
                  <a:lnTo>
                    <a:pt x="8062" y="11880"/>
                  </a:lnTo>
                  <a:lnTo>
                    <a:pt x="6322" y="13432"/>
                  </a:lnTo>
                  <a:lnTo>
                    <a:pt x="4662" y="14783"/>
                  </a:lnTo>
                  <a:lnTo>
                    <a:pt x="3049" y="15997"/>
                  </a:lnTo>
                  <a:lnTo>
                    <a:pt x="1501" y="17145"/>
                  </a:lnTo>
                  <a:lnTo>
                    <a:pt x="0" y="18157"/>
                  </a:lnTo>
                  <a:lnTo>
                    <a:pt x="1038" y="18765"/>
                  </a:lnTo>
                  <a:lnTo>
                    <a:pt x="2027" y="19305"/>
                  </a:lnTo>
                  <a:lnTo>
                    <a:pt x="2985" y="19777"/>
                  </a:lnTo>
                  <a:lnTo>
                    <a:pt x="3927" y="20182"/>
                  </a:lnTo>
                  <a:lnTo>
                    <a:pt x="4837" y="20587"/>
                  </a:lnTo>
                  <a:lnTo>
                    <a:pt x="5715" y="20857"/>
                  </a:lnTo>
                  <a:lnTo>
                    <a:pt x="6561" y="21127"/>
                  </a:lnTo>
                  <a:lnTo>
                    <a:pt x="7392" y="21330"/>
                  </a:lnTo>
                  <a:lnTo>
                    <a:pt x="8206" y="21465"/>
                  </a:lnTo>
                  <a:lnTo>
                    <a:pt x="8988" y="21532"/>
                  </a:lnTo>
                  <a:lnTo>
                    <a:pt x="9738" y="21600"/>
                  </a:lnTo>
                  <a:lnTo>
                    <a:pt x="10473" y="21600"/>
                  </a:lnTo>
                  <a:lnTo>
                    <a:pt x="11191" y="21532"/>
                  </a:lnTo>
                  <a:lnTo>
                    <a:pt x="11894" y="21465"/>
                  </a:lnTo>
                  <a:lnTo>
                    <a:pt x="12564" y="21330"/>
                  </a:lnTo>
                  <a:lnTo>
                    <a:pt x="13219" y="21127"/>
                  </a:lnTo>
                  <a:lnTo>
                    <a:pt x="13841" y="20925"/>
                  </a:lnTo>
                  <a:lnTo>
                    <a:pt x="14464" y="20655"/>
                  </a:lnTo>
                  <a:lnTo>
                    <a:pt x="15645" y="19980"/>
                  </a:lnTo>
                  <a:lnTo>
                    <a:pt x="16763" y="19170"/>
                  </a:lnTo>
                  <a:lnTo>
                    <a:pt x="17816" y="18225"/>
                  </a:lnTo>
                  <a:lnTo>
                    <a:pt x="18327" y="17685"/>
                  </a:lnTo>
                  <a:lnTo>
                    <a:pt x="18822" y="17145"/>
                  </a:lnTo>
                  <a:lnTo>
                    <a:pt x="19780" y="15930"/>
                  </a:lnTo>
                  <a:lnTo>
                    <a:pt x="20690" y="14580"/>
                  </a:lnTo>
                  <a:lnTo>
                    <a:pt x="21568" y="13162"/>
                  </a:lnTo>
                  <a:lnTo>
                    <a:pt x="21600" y="13095"/>
                  </a:lnTo>
                  <a:lnTo>
                    <a:pt x="21600" y="0"/>
                  </a:lnTo>
                  <a:lnTo>
                    <a:pt x="21552" y="0"/>
                  </a:lnTo>
                  <a:close/>
                </a:path>
              </a:pathLst>
            </a:custGeom>
            <a:solidFill>
              <a:srgbClr val="C6E7FC">
                <a:alpha val="29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33" name="Freeform 18"/>
            <p:cNvSpPr/>
            <p:nvPr/>
          </p:nvSpPr>
          <p:spPr>
            <a:xfrm>
              <a:off x="2407654" y="16734"/>
              <a:ext cx="5544516" cy="850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0239"/>
                  </a:moveTo>
                  <a:lnTo>
                    <a:pt x="21128" y="19843"/>
                  </a:lnTo>
                  <a:lnTo>
                    <a:pt x="20639" y="19446"/>
                  </a:lnTo>
                  <a:lnTo>
                    <a:pt x="19621" y="18482"/>
                  </a:lnTo>
                  <a:lnTo>
                    <a:pt x="18544" y="17291"/>
                  </a:lnTo>
                  <a:lnTo>
                    <a:pt x="17409" y="15987"/>
                  </a:lnTo>
                  <a:lnTo>
                    <a:pt x="16208" y="14400"/>
                  </a:lnTo>
                  <a:lnTo>
                    <a:pt x="14941" y="12643"/>
                  </a:lnTo>
                  <a:lnTo>
                    <a:pt x="13608" y="10602"/>
                  </a:lnTo>
                  <a:lnTo>
                    <a:pt x="12200" y="8391"/>
                  </a:lnTo>
                  <a:lnTo>
                    <a:pt x="11645" y="7540"/>
                  </a:lnTo>
                  <a:lnTo>
                    <a:pt x="11106" y="6690"/>
                  </a:lnTo>
                  <a:lnTo>
                    <a:pt x="10063" y="5216"/>
                  </a:lnTo>
                  <a:lnTo>
                    <a:pt x="9558" y="4592"/>
                  </a:lnTo>
                  <a:lnTo>
                    <a:pt x="9069" y="3969"/>
                  </a:lnTo>
                  <a:lnTo>
                    <a:pt x="8589" y="3402"/>
                  </a:lnTo>
                  <a:lnTo>
                    <a:pt x="8117" y="2891"/>
                  </a:lnTo>
                  <a:lnTo>
                    <a:pt x="7661" y="2438"/>
                  </a:lnTo>
                  <a:lnTo>
                    <a:pt x="7206" y="2041"/>
                  </a:lnTo>
                  <a:lnTo>
                    <a:pt x="6344" y="1304"/>
                  </a:lnTo>
                  <a:lnTo>
                    <a:pt x="5524" y="794"/>
                  </a:lnTo>
                  <a:lnTo>
                    <a:pt x="4754" y="397"/>
                  </a:lnTo>
                  <a:lnTo>
                    <a:pt x="4017" y="113"/>
                  </a:lnTo>
                  <a:lnTo>
                    <a:pt x="3321" y="0"/>
                  </a:lnTo>
                  <a:lnTo>
                    <a:pt x="2667" y="0"/>
                  </a:lnTo>
                  <a:lnTo>
                    <a:pt x="2054" y="113"/>
                  </a:lnTo>
                  <a:lnTo>
                    <a:pt x="1483" y="283"/>
                  </a:lnTo>
                  <a:lnTo>
                    <a:pt x="952" y="567"/>
                  </a:lnTo>
                  <a:lnTo>
                    <a:pt x="456" y="907"/>
                  </a:lnTo>
                  <a:lnTo>
                    <a:pt x="0" y="1361"/>
                  </a:lnTo>
                  <a:lnTo>
                    <a:pt x="638" y="1871"/>
                  </a:lnTo>
                  <a:lnTo>
                    <a:pt x="1300" y="2438"/>
                  </a:lnTo>
                  <a:lnTo>
                    <a:pt x="1988" y="3175"/>
                  </a:lnTo>
                  <a:lnTo>
                    <a:pt x="2700" y="3969"/>
                  </a:lnTo>
                  <a:lnTo>
                    <a:pt x="3437" y="4932"/>
                  </a:lnTo>
                  <a:lnTo>
                    <a:pt x="4199" y="5953"/>
                  </a:lnTo>
                  <a:lnTo>
                    <a:pt x="4994" y="7087"/>
                  </a:lnTo>
                  <a:lnTo>
                    <a:pt x="5806" y="8391"/>
                  </a:lnTo>
                  <a:lnTo>
                    <a:pt x="7272" y="10715"/>
                  </a:lnTo>
                  <a:lnTo>
                    <a:pt x="8663" y="12756"/>
                  </a:lnTo>
                  <a:lnTo>
                    <a:pt x="9972" y="14627"/>
                  </a:lnTo>
                  <a:lnTo>
                    <a:pt x="10610" y="15420"/>
                  </a:lnTo>
                  <a:lnTo>
                    <a:pt x="11214" y="16214"/>
                  </a:lnTo>
                  <a:lnTo>
                    <a:pt x="11810" y="16951"/>
                  </a:lnTo>
                  <a:lnTo>
                    <a:pt x="12390" y="17575"/>
                  </a:lnTo>
                  <a:lnTo>
                    <a:pt x="12953" y="18198"/>
                  </a:lnTo>
                  <a:lnTo>
                    <a:pt x="13500" y="18765"/>
                  </a:lnTo>
                  <a:lnTo>
                    <a:pt x="14030" y="19219"/>
                  </a:lnTo>
                  <a:lnTo>
                    <a:pt x="14544" y="19672"/>
                  </a:lnTo>
                  <a:lnTo>
                    <a:pt x="15040" y="20069"/>
                  </a:lnTo>
                  <a:lnTo>
                    <a:pt x="15529" y="20466"/>
                  </a:lnTo>
                  <a:lnTo>
                    <a:pt x="16001" y="20750"/>
                  </a:lnTo>
                  <a:lnTo>
                    <a:pt x="16457" y="20976"/>
                  </a:lnTo>
                  <a:lnTo>
                    <a:pt x="16896" y="21203"/>
                  </a:lnTo>
                  <a:lnTo>
                    <a:pt x="17326" y="21373"/>
                  </a:lnTo>
                  <a:lnTo>
                    <a:pt x="17749" y="21487"/>
                  </a:lnTo>
                  <a:lnTo>
                    <a:pt x="18155" y="21600"/>
                  </a:lnTo>
                  <a:lnTo>
                    <a:pt x="18925" y="21600"/>
                  </a:lnTo>
                  <a:lnTo>
                    <a:pt x="19298" y="21543"/>
                  </a:lnTo>
                  <a:lnTo>
                    <a:pt x="19654" y="21487"/>
                  </a:lnTo>
                  <a:lnTo>
                    <a:pt x="20002" y="21373"/>
                  </a:lnTo>
                  <a:lnTo>
                    <a:pt x="20341" y="21203"/>
                  </a:lnTo>
                  <a:lnTo>
                    <a:pt x="20672" y="20976"/>
                  </a:lnTo>
                  <a:lnTo>
                    <a:pt x="21302" y="20523"/>
                  </a:lnTo>
                  <a:lnTo>
                    <a:pt x="21600" y="20239"/>
                  </a:lnTo>
                  <a:close/>
                </a:path>
              </a:pathLst>
            </a:custGeom>
            <a:solidFill>
              <a:srgbClr val="C6E7FC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34" name="Freeform 22"/>
            <p:cNvSpPr/>
            <p:nvPr/>
          </p:nvSpPr>
          <p:spPr>
            <a:xfrm>
              <a:off x="2617062" y="29007"/>
              <a:ext cx="5467981" cy="774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79"/>
                  </a:moveTo>
                  <a:lnTo>
                    <a:pt x="76" y="2054"/>
                  </a:lnTo>
                  <a:lnTo>
                    <a:pt x="302" y="1743"/>
                  </a:lnTo>
                  <a:lnTo>
                    <a:pt x="689" y="1307"/>
                  </a:lnTo>
                  <a:lnTo>
                    <a:pt x="941" y="1058"/>
                  </a:lnTo>
                  <a:lnTo>
                    <a:pt x="1235" y="809"/>
                  </a:lnTo>
                  <a:lnTo>
                    <a:pt x="1562" y="622"/>
                  </a:lnTo>
                  <a:lnTo>
                    <a:pt x="1940" y="436"/>
                  </a:lnTo>
                  <a:lnTo>
                    <a:pt x="2351" y="249"/>
                  </a:lnTo>
                  <a:lnTo>
                    <a:pt x="2813" y="124"/>
                  </a:lnTo>
                  <a:lnTo>
                    <a:pt x="3317" y="62"/>
                  </a:lnTo>
                  <a:lnTo>
                    <a:pt x="3863" y="0"/>
                  </a:lnTo>
                  <a:lnTo>
                    <a:pt x="4451" y="62"/>
                  </a:lnTo>
                  <a:lnTo>
                    <a:pt x="5081" y="187"/>
                  </a:lnTo>
                  <a:lnTo>
                    <a:pt x="5761" y="436"/>
                  </a:lnTo>
                  <a:lnTo>
                    <a:pt x="6483" y="747"/>
                  </a:lnTo>
                  <a:lnTo>
                    <a:pt x="7248" y="1245"/>
                  </a:lnTo>
                  <a:lnTo>
                    <a:pt x="8062" y="1805"/>
                  </a:lnTo>
                  <a:lnTo>
                    <a:pt x="8927" y="2490"/>
                  </a:lnTo>
                  <a:lnTo>
                    <a:pt x="9834" y="3299"/>
                  </a:lnTo>
                  <a:lnTo>
                    <a:pt x="10792" y="4295"/>
                  </a:lnTo>
                  <a:lnTo>
                    <a:pt x="11791" y="5416"/>
                  </a:lnTo>
                  <a:lnTo>
                    <a:pt x="12841" y="6723"/>
                  </a:lnTo>
                  <a:lnTo>
                    <a:pt x="13941" y="8279"/>
                  </a:lnTo>
                  <a:lnTo>
                    <a:pt x="15091" y="9960"/>
                  </a:lnTo>
                  <a:lnTo>
                    <a:pt x="16292" y="11827"/>
                  </a:lnTo>
                  <a:lnTo>
                    <a:pt x="17544" y="13944"/>
                  </a:lnTo>
                  <a:lnTo>
                    <a:pt x="18845" y="16247"/>
                  </a:lnTo>
                  <a:lnTo>
                    <a:pt x="20198" y="18799"/>
                  </a:lnTo>
                  <a:lnTo>
                    <a:pt x="21600" y="21600"/>
                  </a:lnTo>
                </a:path>
              </a:pathLst>
            </a:custGeom>
            <a:noFill/>
            <a:ln w="3175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35" name="Freeform 26"/>
            <p:cNvSpPr/>
            <p:nvPr/>
          </p:nvSpPr>
          <p:spPr>
            <a:xfrm>
              <a:off x="5397823" y="15619"/>
              <a:ext cx="3308001" cy="651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625" y="20712"/>
                  </a:lnTo>
                  <a:lnTo>
                    <a:pt x="2332" y="18419"/>
                  </a:lnTo>
                  <a:lnTo>
                    <a:pt x="3512" y="16866"/>
                  </a:lnTo>
                  <a:lnTo>
                    <a:pt x="4872" y="15164"/>
                  </a:lnTo>
                  <a:lnTo>
                    <a:pt x="6386" y="13315"/>
                  </a:lnTo>
                  <a:lnTo>
                    <a:pt x="8010" y="11318"/>
                  </a:lnTo>
                  <a:lnTo>
                    <a:pt x="9731" y="9395"/>
                  </a:lnTo>
                  <a:lnTo>
                    <a:pt x="11494" y="7471"/>
                  </a:lnTo>
                  <a:lnTo>
                    <a:pt x="13299" y="5696"/>
                  </a:lnTo>
                  <a:lnTo>
                    <a:pt x="15089" y="3995"/>
                  </a:lnTo>
                  <a:lnTo>
                    <a:pt x="15978" y="3255"/>
                  </a:lnTo>
                  <a:lnTo>
                    <a:pt x="16839" y="2515"/>
                  </a:lnTo>
                  <a:lnTo>
                    <a:pt x="17699" y="1923"/>
                  </a:lnTo>
                  <a:lnTo>
                    <a:pt x="18532" y="1332"/>
                  </a:lnTo>
                  <a:lnTo>
                    <a:pt x="19351" y="888"/>
                  </a:lnTo>
                  <a:lnTo>
                    <a:pt x="20129" y="518"/>
                  </a:lnTo>
                  <a:lnTo>
                    <a:pt x="20878" y="222"/>
                  </a:lnTo>
                  <a:lnTo>
                    <a:pt x="21600" y="0"/>
                  </a:lnTo>
                </a:path>
              </a:pathLst>
            </a:custGeom>
            <a:noFill/>
            <a:ln w="3175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36" name="Freeform 10"/>
            <p:cNvSpPr/>
            <p:nvPr/>
          </p:nvSpPr>
          <p:spPr>
            <a:xfrm>
              <a:off x="0" y="0"/>
              <a:ext cx="8723377" cy="13298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89" y="9278"/>
                  </a:moveTo>
                  <a:lnTo>
                    <a:pt x="21389" y="9821"/>
                  </a:lnTo>
                  <a:lnTo>
                    <a:pt x="21189" y="10329"/>
                  </a:lnTo>
                  <a:lnTo>
                    <a:pt x="20978" y="10800"/>
                  </a:lnTo>
                  <a:lnTo>
                    <a:pt x="20762" y="11235"/>
                  </a:lnTo>
                  <a:lnTo>
                    <a:pt x="20541" y="11670"/>
                  </a:lnTo>
                  <a:lnTo>
                    <a:pt x="20309" y="12068"/>
                  </a:lnTo>
                  <a:lnTo>
                    <a:pt x="20071" y="12395"/>
                  </a:lnTo>
                  <a:lnTo>
                    <a:pt x="19824" y="12721"/>
                  </a:lnTo>
                  <a:lnTo>
                    <a:pt x="19565" y="13011"/>
                  </a:lnTo>
                  <a:lnTo>
                    <a:pt x="19297" y="13228"/>
                  </a:lnTo>
                  <a:lnTo>
                    <a:pt x="19017" y="13446"/>
                  </a:lnTo>
                  <a:lnTo>
                    <a:pt x="18727" y="13591"/>
                  </a:lnTo>
                  <a:lnTo>
                    <a:pt x="18427" y="13736"/>
                  </a:lnTo>
                  <a:lnTo>
                    <a:pt x="18111" y="13808"/>
                  </a:lnTo>
                  <a:lnTo>
                    <a:pt x="17784" y="13808"/>
                  </a:lnTo>
                  <a:lnTo>
                    <a:pt x="17441" y="13772"/>
                  </a:lnTo>
                  <a:lnTo>
                    <a:pt x="17083" y="13699"/>
                  </a:lnTo>
                  <a:lnTo>
                    <a:pt x="16714" y="13591"/>
                  </a:lnTo>
                  <a:lnTo>
                    <a:pt x="16329" y="13409"/>
                  </a:lnTo>
                  <a:lnTo>
                    <a:pt x="15923" y="13156"/>
                  </a:lnTo>
                  <a:lnTo>
                    <a:pt x="15502" y="12866"/>
                  </a:lnTo>
                  <a:lnTo>
                    <a:pt x="15064" y="12503"/>
                  </a:lnTo>
                  <a:lnTo>
                    <a:pt x="14611" y="12105"/>
                  </a:lnTo>
                  <a:lnTo>
                    <a:pt x="14136" y="11634"/>
                  </a:lnTo>
                  <a:lnTo>
                    <a:pt x="13641" y="11090"/>
                  </a:lnTo>
                  <a:lnTo>
                    <a:pt x="13130" y="10474"/>
                  </a:lnTo>
                  <a:lnTo>
                    <a:pt x="12592" y="9785"/>
                  </a:lnTo>
                  <a:lnTo>
                    <a:pt x="12039" y="9060"/>
                  </a:lnTo>
                  <a:lnTo>
                    <a:pt x="11459" y="8227"/>
                  </a:lnTo>
                  <a:lnTo>
                    <a:pt x="10863" y="7357"/>
                  </a:lnTo>
                  <a:lnTo>
                    <a:pt x="10241" y="6415"/>
                  </a:lnTo>
                  <a:lnTo>
                    <a:pt x="9593" y="5364"/>
                  </a:lnTo>
                  <a:lnTo>
                    <a:pt x="8950" y="4349"/>
                  </a:lnTo>
                  <a:lnTo>
                    <a:pt x="8328" y="3479"/>
                  </a:lnTo>
                  <a:lnTo>
                    <a:pt x="7732" y="2682"/>
                  </a:lnTo>
                  <a:lnTo>
                    <a:pt x="7163" y="2030"/>
                  </a:lnTo>
                  <a:lnTo>
                    <a:pt x="6620" y="1486"/>
                  </a:lnTo>
                  <a:lnTo>
                    <a:pt x="6098" y="1015"/>
                  </a:lnTo>
                  <a:lnTo>
                    <a:pt x="5603" y="652"/>
                  </a:lnTo>
                  <a:lnTo>
                    <a:pt x="5134" y="362"/>
                  </a:lnTo>
                  <a:lnTo>
                    <a:pt x="4681" y="181"/>
                  </a:lnTo>
                  <a:lnTo>
                    <a:pt x="4259" y="36"/>
                  </a:lnTo>
                  <a:lnTo>
                    <a:pt x="3853" y="0"/>
                  </a:lnTo>
                  <a:lnTo>
                    <a:pt x="3473" y="0"/>
                  </a:lnTo>
                  <a:lnTo>
                    <a:pt x="3115" y="72"/>
                  </a:lnTo>
                  <a:lnTo>
                    <a:pt x="2778" y="181"/>
                  </a:lnTo>
                  <a:lnTo>
                    <a:pt x="2461" y="362"/>
                  </a:lnTo>
                  <a:lnTo>
                    <a:pt x="2166" y="544"/>
                  </a:lnTo>
                  <a:lnTo>
                    <a:pt x="1887" y="797"/>
                  </a:lnTo>
                  <a:lnTo>
                    <a:pt x="1634" y="1051"/>
                  </a:lnTo>
                  <a:lnTo>
                    <a:pt x="1397" y="1341"/>
                  </a:lnTo>
                  <a:lnTo>
                    <a:pt x="1186" y="1667"/>
                  </a:lnTo>
                  <a:lnTo>
                    <a:pt x="986" y="1957"/>
                  </a:lnTo>
                  <a:lnTo>
                    <a:pt x="812" y="2283"/>
                  </a:lnTo>
                  <a:lnTo>
                    <a:pt x="654" y="2609"/>
                  </a:lnTo>
                  <a:lnTo>
                    <a:pt x="511" y="2899"/>
                  </a:lnTo>
                  <a:lnTo>
                    <a:pt x="390" y="3189"/>
                  </a:lnTo>
                  <a:lnTo>
                    <a:pt x="127" y="3914"/>
                  </a:lnTo>
                  <a:lnTo>
                    <a:pt x="0" y="4349"/>
                  </a:lnTo>
                  <a:lnTo>
                    <a:pt x="0" y="21600"/>
                  </a:lnTo>
                  <a:lnTo>
                    <a:pt x="21589" y="21600"/>
                  </a:lnTo>
                  <a:lnTo>
                    <a:pt x="21600" y="21491"/>
                  </a:lnTo>
                  <a:lnTo>
                    <a:pt x="21600" y="9242"/>
                  </a:lnTo>
                  <a:lnTo>
                    <a:pt x="21589" y="9278"/>
                  </a:lnTo>
                  <a:close/>
                </a:path>
              </a:pathLst>
            </a:custGeom>
            <a:solidFill>
              <a:schemeClr val="accent6">
                <a:hueOff val="-10717809"/>
                <a:satOff val="-95633"/>
                <a:lumOff val="5509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238" name="標題文字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標題文字</a:t>
            </a:r>
          </a:p>
        </p:txBody>
      </p:sp>
      <p:sp>
        <p:nvSpPr>
          <p:cNvPr id="239" name="內文層級一…"/>
          <p:cNvSpPr txBox="1">
            <a:spLocks noGrp="1"/>
          </p:cNvSpPr>
          <p:nvPr>
            <p:ph type="body" sz="quarter" idx="1"/>
          </p:nvPr>
        </p:nvSpPr>
        <p:spPr>
          <a:xfrm>
            <a:off x="676655" y="2678114"/>
            <a:ext cx="3822193" cy="639763"/>
          </a:xfrm>
          <a:prstGeom prst="rect">
            <a:avLst/>
          </a:prstGeom>
        </p:spPr>
        <p:txBody>
          <a:bodyPr anchor="ctr"/>
          <a:lstStyle>
            <a:lvl1pPr marL="0" indent="0" algn="ctr">
              <a:buClrTx/>
              <a:buSzTx/>
              <a:buFontTx/>
              <a:buNone/>
            </a:lvl1pPr>
            <a:lvl2pPr marL="0" indent="457200" algn="ctr">
              <a:buClrTx/>
              <a:buSzTx/>
              <a:buFontTx/>
              <a:buNone/>
            </a:lvl2pPr>
            <a:lvl3pPr marL="0" indent="914400" algn="ctr">
              <a:buClrTx/>
              <a:buSzTx/>
              <a:buFontTx/>
              <a:buNone/>
            </a:lvl3pPr>
            <a:lvl4pPr marL="0" indent="1371600" algn="ctr">
              <a:buClrTx/>
              <a:buSzTx/>
              <a:buFontTx/>
              <a:buNone/>
            </a:lvl4pPr>
            <a:lvl5pPr marL="0" indent="1828800" algn="ctr">
              <a:buClrTx/>
              <a:buSzTx/>
              <a:buFontTx/>
              <a:buNone/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24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48200" y="2678113"/>
            <a:ext cx="3822192" cy="639763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ClrTx/>
              <a:buSzTx/>
              <a:buFontTx/>
              <a:buNone/>
            </a:pPr>
            <a:endParaRPr/>
          </a:p>
        </p:txBody>
      </p:sp>
      <p:sp>
        <p:nvSpPr>
          <p:cNvPr id="241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rgbClr val="0293E0"/>
              </a:gs>
              <a:gs pos="90000">
                <a:srgbClr val="83D3FE"/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6">
                    <a:hueOff val="-10717809"/>
                    <a:satOff val="-95633"/>
                    <a:lumOff val="55098"/>
                  </a:schemeClr>
                </a:solidFill>
              </a:defRPr>
            </a:pPr>
            <a:endParaRPr/>
          </a:p>
        </p:txBody>
      </p:sp>
      <p:grpSp>
        <p:nvGrpSpPr>
          <p:cNvPr id="254" name="Group 15"/>
          <p:cNvGrpSpPr/>
          <p:nvPr/>
        </p:nvGrpSpPr>
        <p:grpSpPr>
          <a:xfrm>
            <a:off x="211665" y="1679429"/>
            <a:ext cx="8723378" cy="1329874"/>
            <a:chOff x="0" y="0"/>
            <a:chExt cx="8723376" cy="1329873"/>
          </a:xfrm>
        </p:grpSpPr>
        <p:sp>
          <p:nvSpPr>
            <p:cNvPr id="249" name="Freeform 14"/>
            <p:cNvSpPr/>
            <p:nvPr/>
          </p:nvSpPr>
          <p:spPr>
            <a:xfrm>
              <a:off x="5835772" y="145036"/>
              <a:ext cx="2876430" cy="714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52" y="0"/>
                  </a:moveTo>
                  <a:lnTo>
                    <a:pt x="20642" y="608"/>
                  </a:lnTo>
                  <a:lnTo>
                    <a:pt x="19716" y="1283"/>
                  </a:lnTo>
                  <a:lnTo>
                    <a:pt x="18774" y="2025"/>
                  </a:lnTo>
                  <a:lnTo>
                    <a:pt x="17800" y="2768"/>
                  </a:lnTo>
                  <a:lnTo>
                    <a:pt x="16811" y="3645"/>
                  </a:lnTo>
                  <a:lnTo>
                    <a:pt x="15789" y="4522"/>
                  </a:lnTo>
                  <a:lnTo>
                    <a:pt x="14751" y="5535"/>
                  </a:lnTo>
                  <a:lnTo>
                    <a:pt x="13682" y="6547"/>
                  </a:lnTo>
                  <a:lnTo>
                    <a:pt x="11750" y="8505"/>
                  </a:lnTo>
                  <a:lnTo>
                    <a:pt x="9866" y="10260"/>
                  </a:lnTo>
                  <a:lnTo>
                    <a:pt x="8062" y="11880"/>
                  </a:lnTo>
                  <a:lnTo>
                    <a:pt x="6322" y="13432"/>
                  </a:lnTo>
                  <a:lnTo>
                    <a:pt x="4662" y="14783"/>
                  </a:lnTo>
                  <a:lnTo>
                    <a:pt x="3049" y="15997"/>
                  </a:lnTo>
                  <a:lnTo>
                    <a:pt x="1501" y="17145"/>
                  </a:lnTo>
                  <a:lnTo>
                    <a:pt x="0" y="18157"/>
                  </a:lnTo>
                  <a:lnTo>
                    <a:pt x="1038" y="18765"/>
                  </a:lnTo>
                  <a:lnTo>
                    <a:pt x="2027" y="19305"/>
                  </a:lnTo>
                  <a:lnTo>
                    <a:pt x="2985" y="19777"/>
                  </a:lnTo>
                  <a:lnTo>
                    <a:pt x="3927" y="20182"/>
                  </a:lnTo>
                  <a:lnTo>
                    <a:pt x="4837" y="20587"/>
                  </a:lnTo>
                  <a:lnTo>
                    <a:pt x="5715" y="20857"/>
                  </a:lnTo>
                  <a:lnTo>
                    <a:pt x="6561" y="21127"/>
                  </a:lnTo>
                  <a:lnTo>
                    <a:pt x="7392" y="21330"/>
                  </a:lnTo>
                  <a:lnTo>
                    <a:pt x="8206" y="21465"/>
                  </a:lnTo>
                  <a:lnTo>
                    <a:pt x="8988" y="21532"/>
                  </a:lnTo>
                  <a:lnTo>
                    <a:pt x="9738" y="21600"/>
                  </a:lnTo>
                  <a:lnTo>
                    <a:pt x="10473" y="21600"/>
                  </a:lnTo>
                  <a:lnTo>
                    <a:pt x="11191" y="21532"/>
                  </a:lnTo>
                  <a:lnTo>
                    <a:pt x="11894" y="21465"/>
                  </a:lnTo>
                  <a:lnTo>
                    <a:pt x="12564" y="21330"/>
                  </a:lnTo>
                  <a:lnTo>
                    <a:pt x="13219" y="21127"/>
                  </a:lnTo>
                  <a:lnTo>
                    <a:pt x="13841" y="20925"/>
                  </a:lnTo>
                  <a:lnTo>
                    <a:pt x="14464" y="20655"/>
                  </a:lnTo>
                  <a:lnTo>
                    <a:pt x="15645" y="19980"/>
                  </a:lnTo>
                  <a:lnTo>
                    <a:pt x="16763" y="19170"/>
                  </a:lnTo>
                  <a:lnTo>
                    <a:pt x="17816" y="18225"/>
                  </a:lnTo>
                  <a:lnTo>
                    <a:pt x="18327" y="17685"/>
                  </a:lnTo>
                  <a:lnTo>
                    <a:pt x="18822" y="17145"/>
                  </a:lnTo>
                  <a:lnTo>
                    <a:pt x="19780" y="15930"/>
                  </a:lnTo>
                  <a:lnTo>
                    <a:pt x="20690" y="14580"/>
                  </a:lnTo>
                  <a:lnTo>
                    <a:pt x="21568" y="13162"/>
                  </a:lnTo>
                  <a:lnTo>
                    <a:pt x="21600" y="13095"/>
                  </a:lnTo>
                  <a:lnTo>
                    <a:pt x="21600" y="0"/>
                  </a:lnTo>
                  <a:lnTo>
                    <a:pt x="21552" y="0"/>
                  </a:lnTo>
                  <a:close/>
                </a:path>
              </a:pathLst>
            </a:custGeom>
            <a:solidFill>
              <a:srgbClr val="C6E7FC">
                <a:alpha val="29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0" name="Freeform 18"/>
            <p:cNvSpPr/>
            <p:nvPr/>
          </p:nvSpPr>
          <p:spPr>
            <a:xfrm>
              <a:off x="2407654" y="16734"/>
              <a:ext cx="5544516" cy="850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0239"/>
                  </a:moveTo>
                  <a:lnTo>
                    <a:pt x="21128" y="19843"/>
                  </a:lnTo>
                  <a:lnTo>
                    <a:pt x="20639" y="19446"/>
                  </a:lnTo>
                  <a:lnTo>
                    <a:pt x="19621" y="18482"/>
                  </a:lnTo>
                  <a:lnTo>
                    <a:pt x="18544" y="17291"/>
                  </a:lnTo>
                  <a:lnTo>
                    <a:pt x="17409" y="15987"/>
                  </a:lnTo>
                  <a:lnTo>
                    <a:pt x="16208" y="14400"/>
                  </a:lnTo>
                  <a:lnTo>
                    <a:pt x="14941" y="12643"/>
                  </a:lnTo>
                  <a:lnTo>
                    <a:pt x="13608" y="10602"/>
                  </a:lnTo>
                  <a:lnTo>
                    <a:pt x="12200" y="8391"/>
                  </a:lnTo>
                  <a:lnTo>
                    <a:pt x="11645" y="7540"/>
                  </a:lnTo>
                  <a:lnTo>
                    <a:pt x="11106" y="6690"/>
                  </a:lnTo>
                  <a:lnTo>
                    <a:pt x="10063" y="5216"/>
                  </a:lnTo>
                  <a:lnTo>
                    <a:pt x="9558" y="4592"/>
                  </a:lnTo>
                  <a:lnTo>
                    <a:pt x="9069" y="3969"/>
                  </a:lnTo>
                  <a:lnTo>
                    <a:pt x="8589" y="3402"/>
                  </a:lnTo>
                  <a:lnTo>
                    <a:pt x="8117" y="2891"/>
                  </a:lnTo>
                  <a:lnTo>
                    <a:pt x="7661" y="2438"/>
                  </a:lnTo>
                  <a:lnTo>
                    <a:pt x="7206" y="2041"/>
                  </a:lnTo>
                  <a:lnTo>
                    <a:pt x="6344" y="1304"/>
                  </a:lnTo>
                  <a:lnTo>
                    <a:pt x="5524" y="794"/>
                  </a:lnTo>
                  <a:lnTo>
                    <a:pt x="4754" y="397"/>
                  </a:lnTo>
                  <a:lnTo>
                    <a:pt x="4017" y="113"/>
                  </a:lnTo>
                  <a:lnTo>
                    <a:pt x="3321" y="0"/>
                  </a:lnTo>
                  <a:lnTo>
                    <a:pt x="2667" y="0"/>
                  </a:lnTo>
                  <a:lnTo>
                    <a:pt x="2054" y="113"/>
                  </a:lnTo>
                  <a:lnTo>
                    <a:pt x="1483" y="283"/>
                  </a:lnTo>
                  <a:lnTo>
                    <a:pt x="952" y="567"/>
                  </a:lnTo>
                  <a:lnTo>
                    <a:pt x="456" y="907"/>
                  </a:lnTo>
                  <a:lnTo>
                    <a:pt x="0" y="1361"/>
                  </a:lnTo>
                  <a:lnTo>
                    <a:pt x="638" y="1871"/>
                  </a:lnTo>
                  <a:lnTo>
                    <a:pt x="1300" y="2438"/>
                  </a:lnTo>
                  <a:lnTo>
                    <a:pt x="1988" y="3175"/>
                  </a:lnTo>
                  <a:lnTo>
                    <a:pt x="2700" y="3969"/>
                  </a:lnTo>
                  <a:lnTo>
                    <a:pt x="3437" y="4932"/>
                  </a:lnTo>
                  <a:lnTo>
                    <a:pt x="4199" y="5953"/>
                  </a:lnTo>
                  <a:lnTo>
                    <a:pt x="4994" y="7087"/>
                  </a:lnTo>
                  <a:lnTo>
                    <a:pt x="5806" y="8391"/>
                  </a:lnTo>
                  <a:lnTo>
                    <a:pt x="7272" y="10715"/>
                  </a:lnTo>
                  <a:lnTo>
                    <a:pt x="8663" y="12756"/>
                  </a:lnTo>
                  <a:lnTo>
                    <a:pt x="9972" y="14627"/>
                  </a:lnTo>
                  <a:lnTo>
                    <a:pt x="10610" y="15420"/>
                  </a:lnTo>
                  <a:lnTo>
                    <a:pt x="11214" y="16214"/>
                  </a:lnTo>
                  <a:lnTo>
                    <a:pt x="11810" y="16951"/>
                  </a:lnTo>
                  <a:lnTo>
                    <a:pt x="12390" y="17575"/>
                  </a:lnTo>
                  <a:lnTo>
                    <a:pt x="12953" y="18198"/>
                  </a:lnTo>
                  <a:lnTo>
                    <a:pt x="13500" y="18765"/>
                  </a:lnTo>
                  <a:lnTo>
                    <a:pt x="14030" y="19219"/>
                  </a:lnTo>
                  <a:lnTo>
                    <a:pt x="14544" y="19672"/>
                  </a:lnTo>
                  <a:lnTo>
                    <a:pt x="15040" y="20069"/>
                  </a:lnTo>
                  <a:lnTo>
                    <a:pt x="15529" y="20466"/>
                  </a:lnTo>
                  <a:lnTo>
                    <a:pt x="16001" y="20750"/>
                  </a:lnTo>
                  <a:lnTo>
                    <a:pt x="16457" y="20976"/>
                  </a:lnTo>
                  <a:lnTo>
                    <a:pt x="16896" y="21203"/>
                  </a:lnTo>
                  <a:lnTo>
                    <a:pt x="17326" y="21373"/>
                  </a:lnTo>
                  <a:lnTo>
                    <a:pt x="17749" y="21487"/>
                  </a:lnTo>
                  <a:lnTo>
                    <a:pt x="18155" y="21600"/>
                  </a:lnTo>
                  <a:lnTo>
                    <a:pt x="18925" y="21600"/>
                  </a:lnTo>
                  <a:lnTo>
                    <a:pt x="19298" y="21543"/>
                  </a:lnTo>
                  <a:lnTo>
                    <a:pt x="19654" y="21487"/>
                  </a:lnTo>
                  <a:lnTo>
                    <a:pt x="20002" y="21373"/>
                  </a:lnTo>
                  <a:lnTo>
                    <a:pt x="20341" y="21203"/>
                  </a:lnTo>
                  <a:lnTo>
                    <a:pt x="20672" y="20976"/>
                  </a:lnTo>
                  <a:lnTo>
                    <a:pt x="21302" y="20523"/>
                  </a:lnTo>
                  <a:lnTo>
                    <a:pt x="21600" y="20239"/>
                  </a:lnTo>
                  <a:close/>
                </a:path>
              </a:pathLst>
            </a:custGeom>
            <a:solidFill>
              <a:srgbClr val="C6E7FC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1" name="Freeform 22"/>
            <p:cNvSpPr/>
            <p:nvPr/>
          </p:nvSpPr>
          <p:spPr>
            <a:xfrm>
              <a:off x="2617062" y="29007"/>
              <a:ext cx="5467981" cy="774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79"/>
                  </a:moveTo>
                  <a:lnTo>
                    <a:pt x="76" y="2054"/>
                  </a:lnTo>
                  <a:lnTo>
                    <a:pt x="302" y="1743"/>
                  </a:lnTo>
                  <a:lnTo>
                    <a:pt x="689" y="1307"/>
                  </a:lnTo>
                  <a:lnTo>
                    <a:pt x="941" y="1058"/>
                  </a:lnTo>
                  <a:lnTo>
                    <a:pt x="1235" y="809"/>
                  </a:lnTo>
                  <a:lnTo>
                    <a:pt x="1562" y="622"/>
                  </a:lnTo>
                  <a:lnTo>
                    <a:pt x="1940" y="436"/>
                  </a:lnTo>
                  <a:lnTo>
                    <a:pt x="2351" y="249"/>
                  </a:lnTo>
                  <a:lnTo>
                    <a:pt x="2813" y="124"/>
                  </a:lnTo>
                  <a:lnTo>
                    <a:pt x="3317" y="62"/>
                  </a:lnTo>
                  <a:lnTo>
                    <a:pt x="3863" y="0"/>
                  </a:lnTo>
                  <a:lnTo>
                    <a:pt x="4451" y="62"/>
                  </a:lnTo>
                  <a:lnTo>
                    <a:pt x="5081" y="187"/>
                  </a:lnTo>
                  <a:lnTo>
                    <a:pt x="5761" y="436"/>
                  </a:lnTo>
                  <a:lnTo>
                    <a:pt x="6483" y="747"/>
                  </a:lnTo>
                  <a:lnTo>
                    <a:pt x="7248" y="1245"/>
                  </a:lnTo>
                  <a:lnTo>
                    <a:pt x="8062" y="1805"/>
                  </a:lnTo>
                  <a:lnTo>
                    <a:pt x="8927" y="2490"/>
                  </a:lnTo>
                  <a:lnTo>
                    <a:pt x="9834" y="3299"/>
                  </a:lnTo>
                  <a:lnTo>
                    <a:pt x="10792" y="4295"/>
                  </a:lnTo>
                  <a:lnTo>
                    <a:pt x="11791" y="5416"/>
                  </a:lnTo>
                  <a:lnTo>
                    <a:pt x="12841" y="6723"/>
                  </a:lnTo>
                  <a:lnTo>
                    <a:pt x="13941" y="8279"/>
                  </a:lnTo>
                  <a:lnTo>
                    <a:pt x="15091" y="9960"/>
                  </a:lnTo>
                  <a:lnTo>
                    <a:pt x="16292" y="11827"/>
                  </a:lnTo>
                  <a:lnTo>
                    <a:pt x="17544" y="13944"/>
                  </a:lnTo>
                  <a:lnTo>
                    <a:pt x="18845" y="16247"/>
                  </a:lnTo>
                  <a:lnTo>
                    <a:pt x="20198" y="18799"/>
                  </a:lnTo>
                  <a:lnTo>
                    <a:pt x="21600" y="21600"/>
                  </a:lnTo>
                </a:path>
              </a:pathLst>
            </a:custGeom>
            <a:noFill/>
            <a:ln w="3175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2" name="Freeform 26"/>
            <p:cNvSpPr/>
            <p:nvPr/>
          </p:nvSpPr>
          <p:spPr>
            <a:xfrm>
              <a:off x="5397823" y="15619"/>
              <a:ext cx="3308001" cy="651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625" y="20712"/>
                  </a:lnTo>
                  <a:lnTo>
                    <a:pt x="2332" y="18419"/>
                  </a:lnTo>
                  <a:lnTo>
                    <a:pt x="3512" y="16866"/>
                  </a:lnTo>
                  <a:lnTo>
                    <a:pt x="4872" y="15164"/>
                  </a:lnTo>
                  <a:lnTo>
                    <a:pt x="6386" y="13315"/>
                  </a:lnTo>
                  <a:lnTo>
                    <a:pt x="8010" y="11318"/>
                  </a:lnTo>
                  <a:lnTo>
                    <a:pt x="9731" y="9395"/>
                  </a:lnTo>
                  <a:lnTo>
                    <a:pt x="11494" y="7471"/>
                  </a:lnTo>
                  <a:lnTo>
                    <a:pt x="13299" y="5696"/>
                  </a:lnTo>
                  <a:lnTo>
                    <a:pt x="15089" y="3995"/>
                  </a:lnTo>
                  <a:lnTo>
                    <a:pt x="15978" y="3255"/>
                  </a:lnTo>
                  <a:lnTo>
                    <a:pt x="16839" y="2515"/>
                  </a:lnTo>
                  <a:lnTo>
                    <a:pt x="17699" y="1923"/>
                  </a:lnTo>
                  <a:lnTo>
                    <a:pt x="18532" y="1332"/>
                  </a:lnTo>
                  <a:lnTo>
                    <a:pt x="19351" y="888"/>
                  </a:lnTo>
                  <a:lnTo>
                    <a:pt x="20129" y="518"/>
                  </a:lnTo>
                  <a:lnTo>
                    <a:pt x="20878" y="222"/>
                  </a:lnTo>
                  <a:lnTo>
                    <a:pt x="21600" y="0"/>
                  </a:lnTo>
                </a:path>
              </a:pathLst>
            </a:custGeom>
            <a:noFill/>
            <a:ln w="3175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3" name="Freeform 10"/>
            <p:cNvSpPr/>
            <p:nvPr/>
          </p:nvSpPr>
          <p:spPr>
            <a:xfrm>
              <a:off x="0" y="0"/>
              <a:ext cx="8723377" cy="13298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89" y="9278"/>
                  </a:moveTo>
                  <a:lnTo>
                    <a:pt x="21389" y="9821"/>
                  </a:lnTo>
                  <a:lnTo>
                    <a:pt x="21189" y="10329"/>
                  </a:lnTo>
                  <a:lnTo>
                    <a:pt x="20978" y="10800"/>
                  </a:lnTo>
                  <a:lnTo>
                    <a:pt x="20762" y="11235"/>
                  </a:lnTo>
                  <a:lnTo>
                    <a:pt x="20541" y="11670"/>
                  </a:lnTo>
                  <a:lnTo>
                    <a:pt x="20309" y="12068"/>
                  </a:lnTo>
                  <a:lnTo>
                    <a:pt x="20071" y="12395"/>
                  </a:lnTo>
                  <a:lnTo>
                    <a:pt x="19824" y="12721"/>
                  </a:lnTo>
                  <a:lnTo>
                    <a:pt x="19565" y="13011"/>
                  </a:lnTo>
                  <a:lnTo>
                    <a:pt x="19297" y="13228"/>
                  </a:lnTo>
                  <a:lnTo>
                    <a:pt x="19017" y="13446"/>
                  </a:lnTo>
                  <a:lnTo>
                    <a:pt x="18727" y="13591"/>
                  </a:lnTo>
                  <a:lnTo>
                    <a:pt x="18427" y="13736"/>
                  </a:lnTo>
                  <a:lnTo>
                    <a:pt x="18111" y="13808"/>
                  </a:lnTo>
                  <a:lnTo>
                    <a:pt x="17784" y="13808"/>
                  </a:lnTo>
                  <a:lnTo>
                    <a:pt x="17441" y="13772"/>
                  </a:lnTo>
                  <a:lnTo>
                    <a:pt x="17083" y="13699"/>
                  </a:lnTo>
                  <a:lnTo>
                    <a:pt x="16714" y="13591"/>
                  </a:lnTo>
                  <a:lnTo>
                    <a:pt x="16329" y="13409"/>
                  </a:lnTo>
                  <a:lnTo>
                    <a:pt x="15923" y="13156"/>
                  </a:lnTo>
                  <a:lnTo>
                    <a:pt x="15502" y="12866"/>
                  </a:lnTo>
                  <a:lnTo>
                    <a:pt x="15064" y="12503"/>
                  </a:lnTo>
                  <a:lnTo>
                    <a:pt x="14611" y="12105"/>
                  </a:lnTo>
                  <a:lnTo>
                    <a:pt x="14136" y="11634"/>
                  </a:lnTo>
                  <a:lnTo>
                    <a:pt x="13641" y="11090"/>
                  </a:lnTo>
                  <a:lnTo>
                    <a:pt x="13130" y="10474"/>
                  </a:lnTo>
                  <a:lnTo>
                    <a:pt x="12592" y="9785"/>
                  </a:lnTo>
                  <a:lnTo>
                    <a:pt x="12039" y="9060"/>
                  </a:lnTo>
                  <a:lnTo>
                    <a:pt x="11459" y="8227"/>
                  </a:lnTo>
                  <a:lnTo>
                    <a:pt x="10863" y="7357"/>
                  </a:lnTo>
                  <a:lnTo>
                    <a:pt x="10241" y="6415"/>
                  </a:lnTo>
                  <a:lnTo>
                    <a:pt x="9593" y="5364"/>
                  </a:lnTo>
                  <a:lnTo>
                    <a:pt x="8950" y="4349"/>
                  </a:lnTo>
                  <a:lnTo>
                    <a:pt x="8328" y="3479"/>
                  </a:lnTo>
                  <a:lnTo>
                    <a:pt x="7732" y="2682"/>
                  </a:lnTo>
                  <a:lnTo>
                    <a:pt x="7163" y="2030"/>
                  </a:lnTo>
                  <a:lnTo>
                    <a:pt x="6620" y="1486"/>
                  </a:lnTo>
                  <a:lnTo>
                    <a:pt x="6098" y="1015"/>
                  </a:lnTo>
                  <a:lnTo>
                    <a:pt x="5603" y="652"/>
                  </a:lnTo>
                  <a:lnTo>
                    <a:pt x="5134" y="362"/>
                  </a:lnTo>
                  <a:lnTo>
                    <a:pt x="4681" y="181"/>
                  </a:lnTo>
                  <a:lnTo>
                    <a:pt x="4259" y="36"/>
                  </a:lnTo>
                  <a:lnTo>
                    <a:pt x="3853" y="0"/>
                  </a:lnTo>
                  <a:lnTo>
                    <a:pt x="3473" y="0"/>
                  </a:lnTo>
                  <a:lnTo>
                    <a:pt x="3115" y="72"/>
                  </a:lnTo>
                  <a:lnTo>
                    <a:pt x="2778" y="181"/>
                  </a:lnTo>
                  <a:lnTo>
                    <a:pt x="2461" y="362"/>
                  </a:lnTo>
                  <a:lnTo>
                    <a:pt x="2166" y="544"/>
                  </a:lnTo>
                  <a:lnTo>
                    <a:pt x="1887" y="797"/>
                  </a:lnTo>
                  <a:lnTo>
                    <a:pt x="1634" y="1051"/>
                  </a:lnTo>
                  <a:lnTo>
                    <a:pt x="1397" y="1341"/>
                  </a:lnTo>
                  <a:lnTo>
                    <a:pt x="1186" y="1667"/>
                  </a:lnTo>
                  <a:lnTo>
                    <a:pt x="986" y="1957"/>
                  </a:lnTo>
                  <a:lnTo>
                    <a:pt x="812" y="2283"/>
                  </a:lnTo>
                  <a:lnTo>
                    <a:pt x="654" y="2609"/>
                  </a:lnTo>
                  <a:lnTo>
                    <a:pt x="511" y="2899"/>
                  </a:lnTo>
                  <a:lnTo>
                    <a:pt x="390" y="3189"/>
                  </a:lnTo>
                  <a:lnTo>
                    <a:pt x="127" y="3914"/>
                  </a:lnTo>
                  <a:lnTo>
                    <a:pt x="0" y="4349"/>
                  </a:lnTo>
                  <a:lnTo>
                    <a:pt x="0" y="21600"/>
                  </a:lnTo>
                  <a:lnTo>
                    <a:pt x="21589" y="21600"/>
                  </a:lnTo>
                  <a:lnTo>
                    <a:pt x="21600" y="21491"/>
                  </a:lnTo>
                  <a:lnTo>
                    <a:pt x="21600" y="9242"/>
                  </a:lnTo>
                  <a:lnTo>
                    <a:pt x="21589" y="9278"/>
                  </a:lnTo>
                  <a:close/>
                </a:path>
              </a:pathLst>
            </a:custGeom>
            <a:solidFill>
              <a:schemeClr val="accent6">
                <a:hueOff val="-10717809"/>
                <a:satOff val="-95633"/>
                <a:lumOff val="5509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255" name="標題文字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標題文字</a:t>
            </a:r>
          </a:p>
        </p:txBody>
      </p:sp>
      <p:sp>
        <p:nvSpPr>
          <p:cNvPr id="256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rgbClr val="0293E0"/>
              </a:gs>
              <a:gs pos="90000">
                <a:srgbClr val="83D3FE"/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6">
                    <a:hueOff val="-10717809"/>
                    <a:satOff val="-95633"/>
                    <a:lumOff val="55098"/>
                  </a:schemeClr>
                </a:solidFill>
              </a:defRPr>
            </a:pPr>
            <a:endParaRPr/>
          </a:p>
        </p:txBody>
      </p:sp>
      <p:grpSp>
        <p:nvGrpSpPr>
          <p:cNvPr id="269" name="Group 5"/>
          <p:cNvGrpSpPr/>
          <p:nvPr/>
        </p:nvGrpSpPr>
        <p:grpSpPr>
          <a:xfrm>
            <a:off x="211665" y="714191"/>
            <a:ext cx="8723378" cy="1329874"/>
            <a:chOff x="0" y="0"/>
            <a:chExt cx="8723376" cy="1329873"/>
          </a:xfrm>
        </p:grpSpPr>
        <p:sp>
          <p:nvSpPr>
            <p:cNvPr id="264" name="Freeform 14"/>
            <p:cNvSpPr/>
            <p:nvPr/>
          </p:nvSpPr>
          <p:spPr>
            <a:xfrm>
              <a:off x="5835772" y="145036"/>
              <a:ext cx="2876430" cy="714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52" y="0"/>
                  </a:moveTo>
                  <a:lnTo>
                    <a:pt x="20642" y="608"/>
                  </a:lnTo>
                  <a:lnTo>
                    <a:pt x="19716" y="1283"/>
                  </a:lnTo>
                  <a:lnTo>
                    <a:pt x="18774" y="2025"/>
                  </a:lnTo>
                  <a:lnTo>
                    <a:pt x="17800" y="2768"/>
                  </a:lnTo>
                  <a:lnTo>
                    <a:pt x="16811" y="3645"/>
                  </a:lnTo>
                  <a:lnTo>
                    <a:pt x="15789" y="4522"/>
                  </a:lnTo>
                  <a:lnTo>
                    <a:pt x="14751" y="5535"/>
                  </a:lnTo>
                  <a:lnTo>
                    <a:pt x="13682" y="6547"/>
                  </a:lnTo>
                  <a:lnTo>
                    <a:pt x="11750" y="8505"/>
                  </a:lnTo>
                  <a:lnTo>
                    <a:pt x="9866" y="10260"/>
                  </a:lnTo>
                  <a:lnTo>
                    <a:pt x="8062" y="11880"/>
                  </a:lnTo>
                  <a:lnTo>
                    <a:pt x="6322" y="13432"/>
                  </a:lnTo>
                  <a:lnTo>
                    <a:pt x="4662" y="14783"/>
                  </a:lnTo>
                  <a:lnTo>
                    <a:pt x="3049" y="15997"/>
                  </a:lnTo>
                  <a:lnTo>
                    <a:pt x="1501" y="17145"/>
                  </a:lnTo>
                  <a:lnTo>
                    <a:pt x="0" y="18157"/>
                  </a:lnTo>
                  <a:lnTo>
                    <a:pt x="1038" y="18765"/>
                  </a:lnTo>
                  <a:lnTo>
                    <a:pt x="2027" y="19305"/>
                  </a:lnTo>
                  <a:lnTo>
                    <a:pt x="2985" y="19777"/>
                  </a:lnTo>
                  <a:lnTo>
                    <a:pt x="3927" y="20182"/>
                  </a:lnTo>
                  <a:lnTo>
                    <a:pt x="4837" y="20587"/>
                  </a:lnTo>
                  <a:lnTo>
                    <a:pt x="5715" y="20857"/>
                  </a:lnTo>
                  <a:lnTo>
                    <a:pt x="6561" y="21127"/>
                  </a:lnTo>
                  <a:lnTo>
                    <a:pt x="7392" y="21330"/>
                  </a:lnTo>
                  <a:lnTo>
                    <a:pt x="8206" y="21465"/>
                  </a:lnTo>
                  <a:lnTo>
                    <a:pt x="8988" y="21532"/>
                  </a:lnTo>
                  <a:lnTo>
                    <a:pt x="9738" y="21600"/>
                  </a:lnTo>
                  <a:lnTo>
                    <a:pt x="10473" y="21600"/>
                  </a:lnTo>
                  <a:lnTo>
                    <a:pt x="11191" y="21532"/>
                  </a:lnTo>
                  <a:lnTo>
                    <a:pt x="11894" y="21465"/>
                  </a:lnTo>
                  <a:lnTo>
                    <a:pt x="12564" y="21330"/>
                  </a:lnTo>
                  <a:lnTo>
                    <a:pt x="13219" y="21127"/>
                  </a:lnTo>
                  <a:lnTo>
                    <a:pt x="13841" y="20925"/>
                  </a:lnTo>
                  <a:lnTo>
                    <a:pt x="14464" y="20655"/>
                  </a:lnTo>
                  <a:lnTo>
                    <a:pt x="15645" y="19980"/>
                  </a:lnTo>
                  <a:lnTo>
                    <a:pt x="16763" y="19170"/>
                  </a:lnTo>
                  <a:lnTo>
                    <a:pt x="17816" y="18225"/>
                  </a:lnTo>
                  <a:lnTo>
                    <a:pt x="18327" y="17685"/>
                  </a:lnTo>
                  <a:lnTo>
                    <a:pt x="18822" y="17145"/>
                  </a:lnTo>
                  <a:lnTo>
                    <a:pt x="19780" y="15930"/>
                  </a:lnTo>
                  <a:lnTo>
                    <a:pt x="20690" y="14580"/>
                  </a:lnTo>
                  <a:lnTo>
                    <a:pt x="21568" y="13162"/>
                  </a:lnTo>
                  <a:lnTo>
                    <a:pt x="21600" y="13095"/>
                  </a:lnTo>
                  <a:lnTo>
                    <a:pt x="21600" y="0"/>
                  </a:lnTo>
                  <a:lnTo>
                    <a:pt x="21552" y="0"/>
                  </a:lnTo>
                  <a:close/>
                </a:path>
              </a:pathLst>
            </a:custGeom>
            <a:solidFill>
              <a:srgbClr val="C6E7FC">
                <a:alpha val="29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65" name="Freeform 18"/>
            <p:cNvSpPr/>
            <p:nvPr/>
          </p:nvSpPr>
          <p:spPr>
            <a:xfrm>
              <a:off x="2407654" y="16734"/>
              <a:ext cx="5544516" cy="850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0239"/>
                  </a:moveTo>
                  <a:lnTo>
                    <a:pt x="21128" y="19843"/>
                  </a:lnTo>
                  <a:lnTo>
                    <a:pt x="20639" y="19446"/>
                  </a:lnTo>
                  <a:lnTo>
                    <a:pt x="19621" y="18482"/>
                  </a:lnTo>
                  <a:lnTo>
                    <a:pt x="18544" y="17291"/>
                  </a:lnTo>
                  <a:lnTo>
                    <a:pt x="17409" y="15987"/>
                  </a:lnTo>
                  <a:lnTo>
                    <a:pt x="16208" y="14400"/>
                  </a:lnTo>
                  <a:lnTo>
                    <a:pt x="14941" y="12643"/>
                  </a:lnTo>
                  <a:lnTo>
                    <a:pt x="13608" y="10602"/>
                  </a:lnTo>
                  <a:lnTo>
                    <a:pt x="12200" y="8391"/>
                  </a:lnTo>
                  <a:lnTo>
                    <a:pt x="11645" y="7540"/>
                  </a:lnTo>
                  <a:lnTo>
                    <a:pt x="11106" y="6690"/>
                  </a:lnTo>
                  <a:lnTo>
                    <a:pt x="10063" y="5216"/>
                  </a:lnTo>
                  <a:lnTo>
                    <a:pt x="9558" y="4592"/>
                  </a:lnTo>
                  <a:lnTo>
                    <a:pt x="9069" y="3969"/>
                  </a:lnTo>
                  <a:lnTo>
                    <a:pt x="8589" y="3402"/>
                  </a:lnTo>
                  <a:lnTo>
                    <a:pt x="8117" y="2891"/>
                  </a:lnTo>
                  <a:lnTo>
                    <a:pt x="7661" y="2438"/>
                  </a:lnTo>
                  <a:lnTo>
                    <a:pt x="7206" y="2041"/>
                  </a:lnTo>
                  <a:lnTo>
                    <a:pt x="6344" y="1304"/>
                  </a:lnTo>
                  <a:lnTo>
                    <a:pt x="5524" y="794"/>
                  </a:lnTo>
                  <a:lnTo>
                    <a:pt x="4754" y="397"/>
                  </a:lnTo>
                  <a:lnTo>
                    <a:pt x="4017" y="113"/>
                  </a:lnTo>
                  <a:lnTo>
                    <a:pt x="3321" y="0"/>
                  </a:lnTo>
                  <a:lnTo>
                    <a:pt x="2667" y="0"/>
                  </a:lnTo>
                  <a:lnTo>
                    <a:pt x="2054" y="113"/>
                  </a:lnTo>
                  <a:lnTo>
                    <a:pt x="1483" y="283"/>
                  </a:lnTo>
                  <a:lnTo>
                    <a:pt x="952" y="567"/>
                  </a:lnTo>
                  <a:lnTo>
                    <a:pt x="456" y="907"/>
                  </a:lnTo>
                  <a:lnTo>
                    <a:pt x="0" y="1361"/>
                  </a:lnTo>
                  <a:lnTo>
                    <a:pt x="638" y="1871"/>
                  </a:lnTo>
                  <a:lnTo>
                    <a:pt x="1300" y="2438"/>
                  </a:lnTo>
                  <a:lnTo>
                    <a:pt x="1988" y="3175"/>
                  </a:lnTo>
                  <a:lnTo>
                    <a:pt x="2700" y="3969"/>
                  </a:lnTo>
                  <a:lnTo>
                    <a:pt x="3437" y="4932"/>
                  </a:lnTo>
                  <a:lnTo>
                    <a:pt x="4199" y="5953"/>
                  </a:lnTo>
                  <a:lnTo>
                    <a:pt x="4994" y="7087"/>
                  </a:lnTo>
                  <a:lnTo>
                    <a:pt x="5806" y="8391"/>
                  </a:lnTo>
                  <a:lnTo>
                    <a:pt x="7272" y="10715"/>
                  </a:lnTo>
                  <a:lnTo>
                    <a:pt x="8663" y="12756"/>
                  </a:lnTo>
                  <a:lnTo>
                    <a:pt x="9972" y="14627"/>
                  </a:lnTo>
                  <a:lnTo>
                    <a:pt x="10610" y="15420"/>
                  </a:lnTo>
                  <a:lnTo>
                    <a:pt x="11214" y="16214"/>
                  </a:lnTo>
                  <a:lnTo>
                    <a:pt x="11810" y="16951"/>
                  </a:lnTo>
                  <a:lnTo>
                    <a:pt x="12390" y="17575"/>
                  </a:lnTo>
                  <a:lnTo>
                    <a:pt x="12953" y="18198"/>
                  </a:lnTo>
                  <a:lnTo>
                    <a:pt x="13500" y="18765"/>
                  </a:lnTo>
                  <a:lnTo>
                    <a:pt x="14030" y="19219"/>
                  </a:lnTo>
                  <a:lnTo>
                    <a:pt x="14544" y="19672"/>
                  </a:lnTo>
                  <a:lnTo>
                    <a:pt x="15040" y="20069"/>
                  </a:lnTo>
                  <a:lnTo>
                    <a:pt x="15529" y="20466"/>
                  </a:lnTo>
                  <a:lnTo>
                    <a:pt x="16001" y="20750"/>
                  </a:lnTo>
                  <a:lnTo>
                    <a:pt x="16457" y="20976"/>
                  </a:lnTo>
                  <a:lnTo>
                    <a:pt x="16896" y="21203"/>
                  </a:lnTo>
                  <a:lnTo>
                    <a:pt x="17326" y="21373"/>
                  </a:lnTo>
                  <a:lnTo>
                    <a:pt x="17749" y="21487"/>
                  </a:lnTo>
                  <a:lnTo>
                    <a:pt x="18155" y="21600"/>
                  </a:lnTo>
                  <a:lnTo>
                    <a:pt x="18925" y="21600"/>
                  </a:lnTo>
                  <a:lnTo>
                    <a:pt x="19298" y="21543"/>
                  </a:lnTo>
                  <a:lnTo>
                    <a:pt x="19654" y="21487"/>
                  </a:lnTo>
                  <a:lnTo>
                    <a:pt x="20002" y="21373"/>
                  </a:lnTo>
                  <a:lnTo>
                    <a:pt x="20341" y="21203"/>
                  </a:lnTo>
                  <a:lnTo>
                    <a:pt x="20672" y="20976"/>
                  </a:lnTo>
                  <a:lnTo>
                    <a:pt x="21302" y="20523"/>
                  </a:lnTo>
                  <a:lnTo>
                    <a:pt x="21600" y="20239"/>
                  </a:lnTo>
                  <a:close/>
                </a:path>
              </a:pathLst>
            </a:custGeom>
            <a:solidFill>
              <a:srgbClr val="C6E7FC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66" name="Freeform 22"/>
            <p:cNvSpPr/>
            <p:nvPr/>
          </p:nvSpPr>
          <p:spPr>
            <a:xfrm>
              <a:off x="2617062" y="29007"/>
              <a:ext cx="5467981" cy="774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79"/>
                  </a:moveTo>
                  <a:lnTo>
                    <a:pt x="76" y="2054"/>
                  </a:lnTo>
                  <a:lnTo>
                    <a:pt x="302" y="1743"/>
                  </a:lnTo>
                  <a:lnTo>
                    <a:pt x="689" y="1307"/>
                  </a:lnTo>
                  <a:lnTo>
                    <a:pt x="941" y="1058"/>
                  </a:lnTo>
                  <a:lnTo>
                    <a:pt x="1235" y="809"/>
                  </a:lnTo>
                  <a:lnTo>
                    <a:pt x="1562" y="622"/>
                  </a:lnTo>
                  <a:lnTo>
                    <a:pt x="1940" y="436"/>
                  </a:lnTo>
                  <a:lnTo>
                    <a:pt x="2351" y="249"/>
                  </a:lnTo>
                  <a:lnTo>
                    <a:pt x="2813" y="124"/>
                  </a:lnTo>
                  <a:lnTo>
                    <a:pt x="3317" y="62"/>
                  </a:lnTo>
                  <a:lnTo>
                    <a:pt x="3863" y="0"/>
                  </a:lnTo>
                  <a:lnTo>
                    <a:pt x="4451" y="62"/>
                  </a:lnTo>
                  <a:lnTo>
                    <a:pt x="5081" y="187"/>
                  </a:lnTo>
                  <a:lnTo>
                    <a:pt x="5761" y="436"/>
                  </a:lnTo>
                  <a:lnTo>
                    <a:pt x="6483" y="747"/>
                  </a:lnTo>
                  <a:lnTo>
                    <a:pt x="7248" y="1245"/>
                  </a:lnTo>
                  <a:lnTo>
                    <a:pt x="8062" y="1805"/>
                  </a:lnTo>
                  <a:lnTo>
                    <a:pt x="8927" y="2490"/>
                  </a:lnTo>
                  <a:lnTo>
                    <a:pt x="9834" y="3299"/>
                  </a:lnTo>
                  <a:lnTo>
                    <a:pt x="10792" y="4295"/>
                  </a:lnTo>
                  <a:lnTo>
                    <a:pt x="11791" y="5416"/>
                  </a:lnTo>
                  <a:lnTo>
                    <a:pt x="12841" y="6723"/>
                  </a:lnTo>
                  <a:lnTo>
                    <a:pt x="13941" y="8279"/>
                  </a:lnTo>
                  <a:lnTo>
                    <a:pt x="15091" y="9960"/>
                  </a:lnTo>
                  <a:lnTo>
                    <a:pt x="16292" y="11827"/>
                  </a:lnTo>
                  <a:lnTo>
                    <a:pt x="17544" y="13944"/>
                  </a:lnTo>
                  <a:lnTo>
                    <a:pt x="18845" y="16247"/>
                  </a:lnTo>
                  <a:lnTo>
                    <a:pt x="20198" y="18799"/>
                  </a:lnTo>
                  <a:lnTo>
                    <a:pt x="21600" y="21600"/>
                  </a:lnTo>
                </a:path>
              </a:pathLst>
            </a:custGeom>
            <a:noFill/>
            <a:ln w="3175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67" name="Freeform 26"/>
            <p:cNvSpPr/>
            <p:nvPr/>
          </p:nvSpPr>
          <p:spPr>
            <a:xfrm>
              <a:off x="5397823" y="15619"/>
              <a:ext cx="3308001" cy="651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625" y="20712"/>
                  </a:lnTo>
                  <a:lnTo>
                    <a:pt x="2332" y="18419"/>
                  </a:lnTo>
                  <a:lnTo>
                    <a:pt x="3512" y="16866"/>
                  </a:lnTo>
                  <a:lnTo>
                    <a:pt x="4872" y="15164"/>
                  </a:lnTo>
                  <a:lnTo>
                    <a:pt x="6386" y="13315"/>
                  </a:lnTo>
                  <a:lnTo>
                    <a:pt x="8010" y="11318"/>
                  </a:lnTo>
                  <a:lnTo>
                    <a:pt x="9731" y="9395"/>
                  </a:lnTo>
                  <a:lnTo>
                    <a:pt x="11494" y="7471"/>
                  </a:lnTo>
                  <a:lnTo>
                    <a:pt x="13299" y="5696"/>
                  </a:lnTo>
                  <a:lnTo>
                    <a:pt x="15089" y="3995"/>
                  </a:lnTo>
                  <a:lnTo>
                    <a:pt x="15978" y="3255"/>
                  </a:lnTo>
                  <a:lnTo>
                    <a:pt x="16839" y="2515"/>
                  </a:lnTo>
                  <a:lnTo>
                    <a:pt x="17699" y="1923"/>
                  </a:lnTo>
                  <a:lnTo>
                    <a:pt x="18532" y="1332"/>
                  </a:lnTo>
                  <a:lnTo>
                    <a:pt x="19351" y="888"/>
                  </a:lnTo>
                  <a:lnTo>
                    <a:pt x="20129" y="518"/>
                  </a:lnTo>
                  <a:lnTo>
                    <a:pt x="20878" y="222"/>
                  </a:lnTo>
                  <a:lnTo>
                    <a:pt x="21600" y="0"/>
                  </a:lnTo>
                </a:path>
              </a:pathLst>
            </a:custGeom>
            <a:noFill/>
            <a:ln w="3175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68" name="Freeform 10"/>
            <p:cNvSpPr/>
            <p:nvPr/>
          </p:nvSpPr>
          <p:spPr>
            <a:xfrm>
              <a:off x="0" y="0"/>
              <a:ext cx="8723377" cy="13298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89" y="9278"/>
                  </a:moveTo>
                  <a:lnTo>
                    <a:pt x="21389" y="9821"/>
                  </a:lnTo>
                  <a:lnTo>
                    <a:pt x="21189" y="10329"/>
                  </a:lnTo>
                  <a:lnTo>
                    <a:pt x="20978" y="10800"/>
                  </a:lnTo>
                  <a:lnTo>
                    <a:pt x="20762" y="11235"/>
                  </a:lnTo>
                  <a:lnTo>
                    <a:pt x="20541" y="11670"/>
                  </a:lnTo>
                  <a:lnTo>
                    <a:pt x="20309" y="12068"/>
                  </a:lnTo>
                  <a:lnTo>
                    <a:pt x="20071" y="12395"/>
                  </a:lnTo>
                  <a:lnTo>
                    <a:pt x="19824" y="12721"/>
                  </a:lnTo>
                  <a:lnTo>
                    <a:pt x="19565" y="13011"/>
                  </a:lnTo>
                  <a:lnTo>
                    <a:pt x="19297" y="13228"/>
                  </a:lnTo>
                  <a:lnTo>
                    <a:pt x="19017" y="13446"/>
                  </a:lnTo>
                  <a:lnTo>
                    <a:pt x="18727" y="13591"/>
                  </a:lnTo>
                  <a:lnTo>
                    <a:pt x="18427" y="13736"/>
                  </a:lnTo>
                  <a:lnTo>
                    <a:pt x="18111" y="13808"/>
                  </a:lnTo>
                  <a:lnTo>
                    <a:pt x="17784" y="13808"/>
                  </a:lnTo>
                  <a:lnTo>
                    <a:pt x="17441" y="13772"/>
                  </a:lnTo>
                  <a:lnTo>
                    <a:pt x="17083" y="13699"/>
                  </a:lnTo>
                  <a:lnTo>
                    <a:pt x="16714" y="13591"/>
                  </a:lnTo>
                  <a:lnTo>
                    <a:pt x="16329" y="13409"/>
                  </a:lnTo>
                  <a:lnTo>
                    <a:pt x="15923" y="13156"/>
                  </a:lnTo>
                  <a:lnTo>
                    <a:pt x="15502" y="12866"/>
                  </a:lnTo>
                  <a:lnTo>
                    <a:pt x="15064" y="12503"/>
                  </a:lnTo>
                  <a:lnTo>
                    <a:pt x="14611" y="12105"/>
                  </a:lnTo>
                  <a:lnTo>
                    <a:pt x="14136" y="11634"/>
                  </a:lnTo>
                  <a:lnTo>
                    <a:pt x="13641" y="11090"/>
                  </a:lnTo>
                  <a:lnTo>
                    <a:pt x="13130" y="10474"/>
                  </a:lnTo>
                  <a:lnTo>
                    <a:pt x="12592" y="9785"/>
                  </a:lnTo>
                  <a:lnTo>
                    <a:pt x="12039" y="9060"/>
                  </a:lnTo>
                  <a:lnTo>
                    <a:pt x="11459" y="8227"/>
                  </a:lnTo>
                  <a:lnTo>
                    <a:pt x="10863" y="7357"/>
                  </a:lnTo>
                  <a:lnTo>
                    <a:pt x="10241" y="6415"/>
                  </a:lnTo>
                  <a:lnTo>
                    <a:pt x="9593" y="5364"/>
                  </a:lnTo>
                  <a:lnTo>
                    <a:pt x="8950" y="4349"/>
                  </a:lnTo>
                  <a:lnTo>
                    <a:pt x="8328" y="3479"/>
                  </a:lnTo>
                  <a:lnTo>
                    <a:pt x="7732" y="2682"/>
                  </a:lnTo>
                  <a:lnTo>
                    <a:pt x="7163" y="2030"/>
                  </a:lnTo>
                  <a:lnTo>
                    <a:pt x="6620" y="1486"/>
                  </a:lnTo>
                  <a:lnTo>
                    <a:pt x="6098" y="1015"/>
                  </a:lnTo>
                  <a:lnTo>
                    <a:pt x="5603" y="652"/>
                  </a:lnTo>
                  <a:lnTo>
                    <a:pt x="5134" y="362"/>
                  </a:lnTo>
                  <a:lnTo>
                    <a:pt x="4681" y="181"/>
                  </a:lnTo>
                  <a:lnTo>
                    <a:pt x="4259" y="36"/>
                  </a:lnTo>
                  <a:lnTo>
                    <a:pt x="3853" y="0"/>
                  </a:lnTo>
                  <a:lnTo>
                    <a:pt x="3473" y="0"/>
                  </a:lnTo>
                  <a:lnTo>
                    <a:pt x="3115" y="72"/>
                  </a:lnTo>
                  <a:lnTo>
                    <a:pt x="2778" y="181"/>
                  </a:lnTo>
                  <a:lnTo>
                    <a:pt x="2461" y="362"/>
                  </a:lnTo>
                  <a:lnTo>
                    <a:pt x="2166" y="544"/>
                  </a:lnTo>
                  <a:lnTo>
                    <a:pt x="1887" y="797"/>
                  </a:lnTo>
                  <a:lnTo>
                    <a:pt x="1634" y="1051"/>
                  </a:lnTo>
                  <a:lnTo>
                    <a:pt x="1397" y="1341"/>
                  </a:lnTo>
                  <a:lnTo>
                    <a:pt x="1186" y="1667"/>
                  </a:lnTo>
                  <a:lnTo>
                    <a:pt x="986" y="1957"/>
                  </a:lnTo>
                  <a:lnTo>
                    <a:pt x="812" y="2283"/>
                  </a:lnTo>
                  <a:lnTo>
                    <a:pt x="654" y="2609"/>
                  </a:lnTo>
                  <a:lnTo>
                    <a:pt x="511" y="2899"/>
                  </a:lnTo>
                  <a:lnTo>
                    <a:pt x="390" y="3189"/>
                  </a:lnTo>
                  <a:lnTo>
                    <a:pt x="127" y="3914"/>
                  </a:lnTo>
                  <a:lnTo>
                    <a:pt x="0" y="4349"/>
                  </a:lnTo>
                  <a:lnTo>
                    <a:pt x="0" y="21600"/>
                  </a:lnTo>
                  <a:lnTo>
                    <a:pt x="21589" y="21600"/>
                  </a:lnTo>
                  <a:lnTo>
                    <a:pt x="21600" y="21491"/>
                  </a:lnTo>
                  <a:lnTo>
                    <a:pt x="21600" y="9242"/>
                  </a:lnTo>
                  <a:lnTo>
                    <a:pt x="21589" y="9278"/>
                  </a:lnTo>
                  <a:close/>
                </a:path>
              </a:pathLst>
            </a:custGeom>
            <a:solidFill>
              <a:schemeClr val="accent6">
                <a:hueOff val="-10717809"/>
                <a:satOff val="-95633"/>
                <a:lumOff val="5509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270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rgbClr val="0293E0"/>
              </a:gs>
              <a:gs pos="90000">
                <a:srgbClr val="83D3FE"/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6">
                    <a:hueOff val="-10717809"/>
                    <a:satOff val="-95633"/>
                    <a:lumOff val="55098"/>
                  </a:schemeClr>
                </a:solidFill>
              </a:defRPr>
            </a:pPr>
            <a:endParaRPr/>
          </a:p>
        </p:txBody>
      </p:sp>
      <p:sp>
        <p:nvSpPr>
          <p:cNvPr id="285" name="內文層級一…"/>
          <p:cNvSpPr txBox="1">
            <a:spLocks noGrp="1"/>
          </p:cNvSpPr>
          <p:nvPr>
            <p:ph type="body" sz="quarter" idx="1"/>
          </p:nvPr>
        </p:nvSpPr>
        <p:spPr>
          <a:xfrm>
            <a:off x="914400" y="3581400"/>
            <a:ext cx="3352800" cy="190500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00"/>
              </a:spcBef>
              <a:buClrTx/>
              <a:buSzTx/>
              <a:buFontTx/>
              <a:buNone/>
              <a:defRPr sz="1800"/>
            </a:lvl1pPr>
            <a:lvl2pPr marL="0" indent="457200">
              <a:spcBef>
                <a:spcPts val="600"/>
              </a:spcBef>
              <a:buClrTx/>
              <a:buSzTx/>
              <a:buFontTx/>
              <a:buNone/>
              <a:defRPr sz="1800"/>
            </a:lvl2pPr>
            <a:lvl3pPr marL="0" indent="914400">
              <a:spcBef>
                <a:spcPts val="600"/>
              </a:spcBef>
              <a:buClrTx/>
              <a:buSzTx/>
              <a:buFontTx/>
              <a:buNone/>
              <a:defRPr sz="1800"/>
            </a:lvl3pPr>
            <a:lvl4pPr marL="0" indent="1371600">
              <a:spcBef>
                <a:spcPts val="600"/>
              </a:spcBef>
              <a:buClrTx/>
              <a:buSzTx/>
              <a:buFontTx/>
              <a:buNone/>
              <a:defRPr sz="1800"/>
            </a:lvl4pPr>
            <a:lvl5pPr marL="0" indent="1828800">
              <a:spcBef>
                <a:spcPts val="600"/>
              </a:spcBef>
              <a:buClrTx/>
              <a:buSzTx/>
              <a:buFontTx/>
              <a:buNone/>
              <a:defRPr sz="1800"/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grpSp>
        <p:nvGrpSpPr>
          <p:cNvPr id="291" name="Group 23"/>
          <p:cNvGrpSpPr/>
          <p:nvPr/>
        </p:nvGrpSpPr>
        <p:grpSpPr>
          <a:xfrm>
            <a:off x="211665" y="714190"/>
            <a:ext cx="8723378" cy="1331581"/>
            <a:chOff x="0" y="0"/>
            <a:chExt cx="8723376" cy="1331579"/>
          </a:xfrm>
        </p:grpSpPr>
        <p:sp>
          <p:nvSpPr>
            <p:cNvPr id="286" name="Freeform 14"/>
            <p:cNvSpPr/>
            <p:nvPr/>
          </p:nvSpPr>
          <p:spPr>
            <a:xfrm>
              <a:off x="5843256" y="145222"/>
              <a:ext cx="2880121" cy="714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52" y="0"/>
                  </a:moveTo>
                  <a:lnTo>
                    <a:pt x="20642" y="608"/>
                  </a:lnTo>
                  <a:lnTo>
                    <a:pt x="19716" y="1283"/>
                  </a:lnTo>
                  <a:lnTo>
                    <a:pt x="18774" y="2025"/>
                  </a:lnTo>
                  <a:lnTo>
                    <a:pt x="17800" y="2768"/>
                  </a:lnTo>
                  <a:lnTo>
                    <a:pt x="16811" y="3645"/>
                  </a:lnTo>
                  <a:lnTo>
                    <a:pt x="15789" y="4523"/>
                  </a:lnTo>
                  <a:lnTo>
                    <a:pt x="14751" y="5535"/>
                  </a:lnTo>
                  <a:lnTo>
                    <a:pt x="13682" y="6548"/>
                  </a:lnTo>
                  <a:lnTo>
                    <a:pt x="11750" y="8505"/>
                  </a:lnTo>
                  <a:lnTo>
                    <a:pt x="9866" y="10260"/>
                  </a:lnTo>
                  <a:lnTo>
                    <a:pt x="8062" y="11880"/>
                  </a:lnTo>
                  <a:lnTo>
                    <a:pt x="6322" y="13433"/>
                  </a:lnTo>
                  <a:lnTo>
                    <a:pt x="4662" y="14783"/>
                  </a:lnTo>
                  <a:lnTo>
                    <a:pt x="3049" y="15997"/>
                  </a:lnTo>
                  <a:lnTo>
                    <a:pt x="1501" y="17145"/>
                  </a:lnTo>
                  <a:lnTo>
                    <a:pt x="0" y="18158"/>
                  </a:lnTo>
                  <a:lnTo>
                    <a:pt x="1038" y="18765"/>
                  </a:lnTo>
                  <a:lnTo>
                    <a:pt x="2027" y="19305"/>
                  </a:lnTo>
                  <a:lnTo>
                    <a:pt x="2985" y="19777"/>
                  </a:lnTo>
                  <a:lnTo>
                    <a:pt x="3927" y="20183"/>
                  </a:lnTo>
                  <a:lnTo>
                    <a:pt x="4837" y="20587"/>
                  </a:lnTo>
                  <a:lnTo>
                    <a:pt x="5715" y="20858"/>
                  </a:lnTo>
                  <a:lnTo>
                    <a:pt x="6561" y="21127"/>
                  </a:lnTo>
                  <a:lnTo>
                    <a:pt x="7392" y="21330"/>
                  </a:lnTo>
                  <a:lnTo>
                    <a:pt x="8206" y="21465"/>
                  </a:lnTo>
                  <a:lnTo>
                    <a:pt x="8988" y="21533"/>
                  </a:lnTo>
                  <a:lnTo>
                    <a:pt x="9738" y="21600"/>
                  </a:lnTo>
                  <a:lnTo>
                    <a:pt x="10473" y="21600"/>
                  </a:lnTo>
                  <a:lnTo>
                    <a:pt x="11191" y="21533"/>
                  </a:lnTo>
                  <a:lnTo>
                    <a:pt x="11894" y="21465"/>
                  </a:lnTo>
                  <a:lnTo>
                    <a:pt x="12564" y="21330"/>
                  </a:lnTo>
                  <a:lnTo>
                    <a:pt x="13219" y="21127"/>
                  </a:lnTo>
                  <a:lnTo>
                    <a:pt x="13841" y="20925"/>
                  </a:lnTo>
                  <a:lnTo>
                    <a:pt x="14464" y="20655"/>
                  </a:lnTo>
                  <a:lnTo>
                    <a:pt x="15645" y="19980"/>
                  </a:lnTo>
                  <a:lnTo>
                    <a:pt x="16763" y="19170"/>
                  </a:lnTo>
                  <a:lnTo>
                    <a:pt x="17816" y="18225"/>
                  </a:lnTo>
                  <a:lnTo>
                    <a:pt x="18327" y="17685"/>
                  </a:lnTo>
                  <a:lnTo>
                    <a:pt x="18822" y="17145"/>
                  </a:lnTo>
                  <a:lnTo>
                    <a:pt x="19780" y="15930"/>
                  </a:lnTo>
                  <a:lnTo>
                    <a:pt x="20690" y="14580"/>
                  </a:lnTo>
                  <a:lnTo>
                    <a:pt x="21568" y="13162"/>
                  </a:lnTo>
                  <a:lnTo>
                    <a:pt x="21600" y="13095"/>
                  </a:lnTo>
                  <a:lnTo>
                    <a:pt x="21600" y="0"/>
                  </a:lnTo>
                  <a:lnTo>
                    <a:pt x="21552" y="0"/>
                  </a:lnTo>
                  <a:close/>
                </a:path>
              </a:pathLst>
            </a:custGeom>
            <a:solidFill>
              <a:srgbClr val="C6E7FC">
                <a:alpha val="29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87" name="Freeform 18"/>
            <p:cNvSpPr/>
            <p:nvPr/>
          </p:nvSpPr>
          <p:spPr>
            <a:xfrm>
              <a:off x="2410742" y="16756"/>
              <a:ext cx="5551628" cy="851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0239"/>
                  </a:moveTo>
                  <a:lnTo>
                    <a:pt x="21128" y="19843"/>
                  </a:lnTo>
                  <a:lnTo>
                    <a:pt x="20639" y="19446"/>
                  </a:lnTo>
                  <a:lnTo>
                    <a:pt x="19621" y="18482"/>
                  </a:lnTo>
                  <a:lnTo>
                    <a:pt x="18544" y="17291"/>
                  </a:lnTo>
                  <a:lnTo>
                    <a:pt x="17409" y="15987"/>
                  </a:lnTo>
                  <a:lnTo>
                    <a:pt x="16208" y="14400"/>
                  </a:lnTo>
                  <a:lnTo>
                    <a:pt x="14941" y="12643"/>
                  </a:lnTo>
                  <a:lnTo>
                    <a:pt x="13608" y="10602"/>
                  </a:lnTo>
                  <a:lnTo>
                    <a:pt x="12200" y="8391"/>
                  </a:lnTo>
                  <a:lnTo>
                    <a:pt x="11645" y="7540"/>
                  </a:lnTo>
                  <a:lnTo>
                    <a:pt x="11106" y="6690"/>
                  </a:lnTo>
                  <a:lnTo>
                    <a:pt x="10063" y="5216"/>
                  </a:lnTo>
                  <a:lnTo>
                    <a:pt x="9558" y="4592"/>
                  </a:lnTo>
                  <a:lnTo>
                    <a:pt x="9069" y="3969"/>
                  </a:lnTo>
                  <a:lnTo>
                    <a:pt x="8589" y="3402"/>
                  </a:lnTo>
                  <a:lnTo>
                    <a:pt x="8117" y="2891"/>
                  </a:lnTo>
                  <a:lnTo>
                    <a:pt x="7661" y="2438"/>
                  </a:lnTo>
                  <a:lnTo>
                    <a:pt x="7206" y="2041"/>
                  </a:lnTo>
                  <a:lnTo>
                    <a:pt x="6344" y="1304"/>
                  </a:lnTo>
                  <a:lnTo>
                    <a:pt x="5524" y="794"/>
                  </a:lnTo>
                  <a:lnTo>
                    <a:pt x="4754" y="397"/>
                  </a:lnTo>
                  <a:lnTo>
                    <a:pt x="4017" y="113"/>
                  </a:lnTo>
                  <a:lnTo>
                    <a:pt x="3321" y="0"/>
                  </a:lnTo>
                  <a:lnTo>
                    <a:pt x="2667" y="0"/>
                  </a:lnTo>
                  <a:lnTo>
                    <a:pt x="2054" y="113"/>
                  </a:lnTo>
                  <a:lnTo>
                    <a:pt x="1483" y="283"/>
                  </a:lnTo>
                  <a:lnTo>
                    <a:pt x="952" y="567"/>
                  </a:lnTo>
                  <a:lnTo>
                    <a:pt x="456" y="907"/>
                  </a:lnTo>
                  <a:lnTo>
                    <a:pt x="0" y="1361"/>
                  </a:lnTo>
                  <a:lnTo>
                    <a:pt x="638" y="1871"/>
                  </a:lnTo>
                  <a:lnTo>
                    <a:pt x="1300" y="2438"/>
                  </a:lnTo>
                  <a:lnTo>
                    <a:pt x="1988" y="3175"/>
                  </a:lnTo>
                  <a:lnTo>
                    <a:pt x="2700" y="3969"/>
                  </a:lnTo>
                  <a:lnTo>
                    <a:pt x="3437" y="4932"/>
                  </a:lnTo>
                  <a:lnTo>
                    <a:pt x="4199" y="5953"/>
                  </a:lnTo>
                  <a:lnTo>
                    <a:pt x="4994" y="7087"/>
                  </a:lnTo>
                  <a:lnTo>
                    <a:pt x="5806" y="8391"/>
                  </a:lnTo>
                  <a:lnTo>
                    <a:pt x="7272" y="10715"/>
                  </a:lnTo>
                  <a:lnTo>
                    <a:pt x="8663" y="12756"/>
                  </a:lnTo>
                  <a:lnTo>
                    <a:pt x="9972" y="14627"/>
                  </a:lnTo>
                  <a:lnTo>
                    <a:pt x="10610" y="15420"/>
                  </a:lnTo>
                  <a:lnTo>
                    <a:pt x="11214" y="16214"/>
                  </a:lnTo>
                  <a:lnTo>
                    <a:pt x="11810" y="16951"/>
                  </a:lnTo>
                  <a:lnTo>
                    <a:pt x="12390" y="17575"/>
                  </a:lnTo>
                  <a:lnTo>
                    <a:pt x="12953" y="18198"/>
                  </a:lnTo>
                  <a:lnTo>
                    <a:pt x="13500" y="18765"/>
                  </a:lnTo>
                  <a:lnTo>
                    <a:pt x="14030" y="19219"/>
                  </a:lnTo>
                  <a:lnTo>
                    <a:pt x="14544" y="19672"/>
                  </a:lnTo>
                  <a:lnTo>
                    <a:pt x="15040" y="20069"/>
                  </a:lnTo>
                  <a:lnTo>
                    <a:pt x="15529" y="20466"/>
                  </a:lnTo>
                  <a:lnTo>
                    <a:pt x="16001" y="20750"/>
                  </a:lnTo>
                  <a:lnTo>
                    <a:pt x="16457" y="20976"/>
                  </a:lnTo>
                  <a:lnTo>
                    <a:pt x="16896" y="21203"/>
                  </a:lnTo>
                  <a:lnTo>
                    <a:pt x="17326" y="21373"/>
                  </a:lnTo>
                  <a:lnTo>
                    <a:pt x="17749" y="21487"/>
                  </a:lnTo>
                  <a:lnTo>
                    <a:pt x="18155" y="21600"/>
                  </a:lnTo>
                  <a:lnTo>
                    <a:pt x="18925" y="21600"/>
                  </a:lnTo>
                  <a:lnTo>
                    <a:pt x="19298" y="21543"/>
                  </a:lnTo>
                  <a:lnTo>
                    <a:pt x="19654" y="21487"/>
                  </a:lnTo>
                  <a:lnTo>
                    <a:pt x="20002" y="21373"/>
                  </a:lnTo>
                  <a:lnTo>
                    <a:pt x="20341" y="21203"/>
                  </a:lnTo>
                  <a:lnTo>
                    <a:pt x="20672" y="20976"/>
                  </a:lnTo>
                  <a:lnTo>
                    <a:pt x="21302" y="20523"/>
                  </a:lnTo>
                  <a:lnTo>
                    <a:pt x="21600" y="20239"/>
                  </a:lnTo>
                  <a:close/>
                </a:path>
              </a:pathLst>
            </a:custGeom>
            <a:solidFill>
              <a:srgbClr val="C6E7FC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88" name="Freeform 22"/>
            <p:cNvSpPr/>
            <p:nvPr/>
          </p:nvSpPr>
          <p:spPr>
            <a:xfrm>
              <a:off x="2620418" y="29044"/>
              <a:ext cx="5474995" cy="775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79"/>
                  </a:moveTo>
                  <a:lnTo>
                    <a:pt x="76" y="2054"/>
                  </a:lnTo>
                  <a:lnTo>
                    <a:pt x="302" y="1743"/>
                  </a:lnTo>
                  <a:lnTo>
                    <a:pt x="689" y="1307"/>
                  </a:lnTo>
                  <a:lnTo>
                    <a:pt x="941" y="1058"/>
                  </a:lnTo>
                  <a:lnTo>
                    <a:pt x="1235" y="809"/>
                  </a:lnTo>
                  <a:lnTo>
                    <a:pt x="1562" y="622"/>
                  </a:lnTo>
                  <a:lnTo>
                    <a:pt x="1940" y="436"/>
                  </a:lnTo>
                  <a:lnTo>
                    <a:pt x="2351" y="249"/>
                  </a:lnTo>
                  <a:lnTo>
                    <a:pt x="2813" y="124"/>
                  </a:lnTo>
                  <a:lnTo>
                    <a:pt x="3317" y="62"/>
                  </a:lnTo>
                  <a:lnTo>
                    <a:pt x="3863" y="0"/>
                  </a:lnTo>
                  <a:lnTo>
                    <a:pt x="4451" y="62"/>
                  </a:lnTo>
                  <a:lnTo>
                    <a:pt x="5081" y="187"/>
                  </a:lnTo>
                  <a:lnTo>
                    <a:pt x="5761" y="436"/>
                  </a:lnTo>
                  <a:lnTo>
                    <a:pt x="6483" y="747"/>
                  </a:lnTo>
                  <a:lnTo>
                    <a:pt x="7248" y="1245"/>
                  </a:lnTo>
                  <a:lnTo>
                    <a:pt x="8062" y="1805"/>
                  </a:lnTo>
                  <a:lnTo>
                    <a:pt x="8927" y="2490"/>
                  </a:lnTo>
                  <a:lnTo>
                    <a:pt x="9834" y="3299"/>
                  </a:lnTo>
                  <a:lnTo>
                    <a:pt x="10792" y="4295"/>
                  </a:lnTo>
                  <a:lnTo>
                    <a:pt x="11791" y="5416"/>
                  </a:lnTo>
                  <a:lnTo>
                    <a:pt x="12841" y="6723"/>
                  </a:lnTo>
                  <a:lnTo>
                    <a:pt x="13941" y="8279"/>
                  </a:lnTo>
                  <a:lnTo>
                    <a:pt x="15091" y="9960"/>
                  </a:lnTo>
                  <a:lnTo>
                    <a:pt x="16292" y="11827"/>
                  </a:lnTo>
                  <a:lnTo>
                    <a:pt x="17544" y="13944"/>
                  </a:lnTo>
                  <a:lnTo>
                    <a:pt x="18845" y="16247"/>
                  </a:lnTo>
                  <a:lnTo>
                    <a:pt x="20198" y="18799"/>
                  </a:lnTo>
                  <a:lnTo>
                    <a:pt x="21600" y="21600"/>
                  </a:lnTo>
                </a:path>
              </a:pathLst>
            </a:custGeom>
            <a:noFill/>
            <a:ln w="3175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89" name="Freeform 26"/>
            <p:cNvSpPr/>
            <p:nvPr/>
          </p:nvSpPr>
          <p:spPr>
            <a:xfrm>
              <a:off x="5404746" y="15639"/>
              <a:ext cx="3312245" cy="652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625" y="20712"/>
                  </a:lnTo>
                  <a:lnTo>
                    <a:pt x="2332" y="18419"/>
                  </a:lnTo>
                  <a:lnTo>
                    <a:pt x="3512" y="16866"/>
                  </a:lnTo>
                  <a:lnTo>
                    <a:pt x="4872" y="15164"/>
                  </a:lnTo>
                  <a:lnTo>
                    <a:pt x="6386" y="13315"/>
                  </a:lnTo>
                  <a:lnTo>
                    <a:pt x="8010" y="11318"/>
                  </a:lnTo>
                  <a:lnTo>
                    <a:pt x="9731" y="9395"/>
                  </a:lnTo>
                  <a:lnTo>
                    <a:pt x="11494" y="7471"/>
                  </a:lnTo>
                  <a:lnTo>
                    <a:pt x="13299" y="5696"/>
                  </a:lnTo>
                  <a:lnTo>
                    <a:pt x="15089" y="3995"/>
                  </a:lnTo>
                  <a:lnTo>
                    <a:pt x="15978" y="3255"/>
                  </a:lnTo>
                  <a:lnTo>
                    <a:pt x="16839" y="2515"/>
                  </a:lnTo>
                  <a:lnTo>
                    <a:pt x="17699" y="1923"/>
                  </a:lnTo>
                  <a:lnTo>
                    <a:pt x="18532" y="1332"/>
                  </a:lnTo>
                  <a:lnTo>
                    <a:pt x="19351" y="888"/>
                  </a:lnTo>
                  <a:lnTo>
                    <a:pt x="20129" y="518"/>
                  </a:lnTo>
                  <a:lnTo>
                    <a:pt x="20878" y="222"/>
                  </a:lnTo>
                  <a:lnTo>
                    <a:pt x="21600" y="0"/>
                  </a:lnTo>
                </a:path>
              </a:pathLst>
            </a:custGeom>
            <a:noFill/>
            <a:ln w="3175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90" name="Freeform 28"/>
            <p:cNvSpPr/>
            <p:nvPr/>
          </p:nvSpPr>
          <p:spPr>
            <a:xfrm>
              <a:off x="0" y="-1"/>
              <a:ext cx="8723377" cy="13315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89" y="9278"/>
                  </a:moveTo>
                  <a:lnTo>
                    <a:pt x="21389" y="9821"/>
                  </a:lnTo>
                  <a:lnTo>
                    <a:pt x="21189" y="10329"/>
                  </a:lnTo>
                  <a:lnTo>
                    <a:pt x="20978" y="10800"/>
                  </a:lnTo>
                  <a:lnTo>
                    <a:pt x="20762" y="11235"/>
                  </a:lnTo>
                  <a:lnTo>
                    <a:pt x="20541" y="11670"/>
                  </a:lnTo>
                  <a:lnTo>
                    <a:pt x="20309" y="12068"/>
                  </a:lnTo>
                  <a:lnTo>
                    <a:pt x="20071" y="12395"/>
                  </a:lnTo>
                  <a:lnTo>
                    <a:pt x="19824" y="12721"/>
                  </a:lnTo>
                  <a:lnTo>
                    <a:pt x="19565" y="13011"/>
                  </a:lnTo>
                  <a:lnTo>
                    <a:pt x="19297" y="13228"/>
                  </a:lnTo>
                  <a:lnTo>
                    <a:pt x="19017" y="13446"/>
                  </a:lnTo>
                  <a:lnTo>
                    <a:pt x="18727" y="13591"/>
                  </a:lnTo>
                  <a:lnTo>
                    <a:pt x="18427" y="13736"/>
                  </a:lnTo>
                  <a:lnTo>
                    <a:pt x="18111" y="13808"/>
                  </a:lnTo>
                  <a:lnTo>
                    <a:pt x="17784" y="13808"/>
                  </a:lnTo>
                  <a:lnTo>
                    <a:pt x="17441" y="13772"/>
                  </a:lnTo>
                  <a:lnTo>
                    <a:pt x="17083" y="13699"/>
                  </a:lnTo>
                  <a:lnTo>
                    <a:pt x="16714" y="13591"/>
                  </a:lnTo>
                  <a:lnTo>
                    <a:pt x="16329" y="13409"/>
                  </a:lnTo>
                  <a:lnTo>
                    <a:pt x="15923" y="13156"/>
                  </a:lnTo>
                  <a:lnTo>
                    <a:pt x="15502" y="12866"/>
                  </a:lnTo>
                  <a:lnTo>
                    <a:pt x="15064" y="12503"/>
                  </a:lnTo>
                  <a:lnTo>
                    <a:pt x="14611" y="12105"/>
                  </a:lnTo>
                  <a:lnTo>
                    <a:pt x="14136" y="11634"/>
                  </a:lnTo>
                  <a:lnTo>
                    <a:pt x="13641" y="11090"/>
                  </a:lnTo>
                  <a:lnTo>
                    <a:pt x="13130" y="10474"/>
                  </a:lnTo>
                  <a:lnTo>
                    <a:pt x="12592" y="9785"/>
                  </a:lnTo>
                  <a:lnTo>
                    <a:pt x="12039" y="9060"/>
                  </a:lnTo>
                  <a:lnTo>
                    <a:pt x="11459" y="8227"/>
                  </a:lnTo>
                  <a:lnTo>
                    <a:pt x="10863" y="7357"/>
                  </a:lnTo>
                  <a:lnTo>
                    <a:pt x="10241" y="6415"/>
                  </a:lnTo>
                  <a:lnTo>
                    <a:pt x="9593" y="5364"/>
                  </a:lnTo>
                  <a:lnTo>
                    <a:pt x="8950" y="4349"/>
                  </a:lnTo>
                  <a:lnTo>
                    <a:pt x="8328" y="3479"/>
                  </a:lnTo>
                  <a:lnTo>
                    <a:pt x="7732" y="2682"/>
                  </a:lnTo>
                  <a:lnTo>
                    <a:pt x="7163" y="2030"/>
                  </a:lnTo>
                  <a:lnTo>
                    <a:pt x="6620" y="1486"/>
                  </a:lnTo>
                  <a:lnTo>
                    <a:pt x="6098" y="1015"/>
                  </a:lnTo>
                  <a:lnTo>
                    <a:pt x="5603" y="652"/>
                  </a:lnTo>
                  <a:lnTo>
                    <a:pt x="5134" y="362"/>
                  </a:lnTo>
                  <a:lnTo>
                    <a:pt x="4681" y="181"/>
                  </a:lnTo>
                  <a:lnTo>
                    <a:pt x="4259" y="36"/>
                  </a:lnTo>
                  <a:lnTo>
                    <a:pt x="3853" y="0"/>
                  </a:lnTo>
                  <a:lnTo>
                    <a:pt x="3473" y="0"/>
                  </a:lnTo>
                  <a:lnTo>
                    <a:pt x="3115" y="72"/>
                  </a:lnTo>
                  <a:lnTo>
                    <a:pt x="2778" y="181"/>
                  </a:lnTo>
                  <a:lnTo>
                    <a:pt x="2461" y="362"/>
                  </a:lnTo>
                  <a:lnTo>
                    <a:pt x="2166" y="544"/>
                  </a:lnTo>
                  <a:lnTo>
                    <a:pt x="1887" y="797"/>
                  </a:lnTo>
                  <a:lnTo>
                    <a:pt x="1634" y="1051"/>
                  </a:lnTo>
                  <a:lnTo>
                    <a:pt x="1397" y="1341"/>
                  </a:lnTo>
                  <a:lnTo>
                    <a:pt x="1186" y="1667"/>
                  </a:lnTo>
                  <a:lnTo>
                    <a:pt x="986" y="1957"/>
                  </a:lnTo>
                  <a:lnTo>
                    <a:pt x="812" y="2283"/>
                  </a:lnTo>
                  <a:lnTo>
                    <a:pt x="654" y="2609"/>
                  </a:lnTo>
                  <a:lnTo>
                    <a:pt x="511" y="2899"/>
                  </a:lnTo>
                  <a:lnTo>
                    <a:pt x="390" y="3189"/>
                  </a:lnTo>
                  <a:lnTo>
                    <a:pt x="127" y="3914"/>
                  </a:lnTo>
                  <a:lnTo>
                    <a:pt x="0" y="4349"/>
                  </a:lnTo>
                  <a:lnTo>
                    <a:pt x="0" y="21600"/>
                  </a:lnTo>
                  <a:lnTo>
                    <a:pt x="21589" y="21600"/>
                  </a:lnTo>
                  <a:lnTo>
                    <a:pt x="21600" y="21491"/>
                  </a:lnTo>
                  <a:lnTo>
                    <a:pt x="21600" y="9242"/>
                  </a:lnTo>
                  <a:lnTo>
                    <a:pt x="21589" y="9278"/>
                  </a:lnTo>
                  <a:close/>
                </a:path>
              </a:pathLst>
            </a:custGeom>
            <a:solidFill>
              <a:schemeClr val="accent6">
                <a:hueOff val="-10717809"/>
                <a:satOff val="-95633"/>
                <a:lumOff val="5509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292" name="標題文字"/>
          <p:cNvSpPr txBox="1"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  <a:prstGeom prst="rect">
            <a:avLst/>
          </a:prstGeom>
        </p:spPr>
        <p:txBody>
          <a:bodyPr anchor="b"/>
          <a:lstStyle>
            <a:lvl1pPr algn="l">
              <a:defRPr sz="3200">
                <a:solidFill>
                  <a:srgbClr val="073E87"/>
                </a:solidFill>
              </a:defRPr>
            </a:lvl1pPr>
          </a:lstStyle>
          <a:p>
            <a:r>
              <a:t>標題文字</a:t>
            </a:r>
          </a:p>
        </p:txBody>
      </p:sp>
      <p:sp>
        <p:nvSpPr>
          <p:cNvPr id="293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Rounded Rectangle 14"/>
          <p:cNvSpPr/>
          <p:nvPr/>
        </p:nvSpPr>
        <p:spPr>
          <a:xfrm>
            <a:off x="228600" y="228600"/>
            <a:ext cx="8695944" cy="6035041"/>
          </a:xfrm>
          <a:prstGeom prst="roundRect">
            <a:avLst>
              <a:gd name="adj" fmla="val 1272"/>
            </a:avLst>
          </a:prstGeom>
          <a:gradFill>
            <a:gsLst>
              <a:gs pos="0">
                <a:srgbClr val="0293E0"/>
              </a:gs>
              <a:gs pos="100000">
                <a:srgbClr val="83D3FE"/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6">
                    <a:hueOff val="-10717809"/>
                    <a:satOff val="-95633"/>
                    <a:lumOff val="55098"/>
                  </a:schemeClr>
                </a:solidFill>
              </a:defRPr>
            </a:pPr>
            <a:endParaRPr/>
          </a:p>
        </p:txBody>
      </p:sp>
      <p:grpSp>
        <p:nvGrpSpPr>
          <p:cNvPr id="306" name="Group 8"/>
          <p:cNvGrpSpPr/>
          <p:nvPr/>
        </p:nvGrpSpPr>
        <p:grpSpPr>
          <a:xfrm>
            <a:off x="211665" y="5353963"/>
            <a:ext cx="8723378" cy="1331581"/>
            <a:chOff x="0" y="0"/>
            <a:chExt cx="8723376" cy="1331579"/>
          </a:xfrm>
        </p:grpSpPr>
        <p:sp>
          <p:nvSpPr>
            <p:cNvPr id="301" name="Freeform 14"/>
            <p:cNvSpPr/>
            <p:nvPr/>
          </p:nvSpPr>
          <p:spPr>
            <a:xfrm>
              <a:off x="5843256" y="145222"/>
              <a:ext cx="2880121" cy="714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52" y="0"/>
                  </a:moveTo>
                  <a:lnTo>
                    <a:pt x="20642" y="608"/>
                  </a:lnTo>
                  <a:lnTo>
                    <a:pt x="19716" y="1283"/>
                  </a:lnTo>
                  <a:lnTo>
                    <a:pt x="18774" y="2025"/>
                  </a:lnTo>
                  <a:lnTo>
                    <a:pt x="17800" y="2768"/>
                  </a:lnTo>
                  <a:lnTo>
                    <a:pt x="16811" y="3645"/>
                  </a:lnTo>
                  <a:lnTo>
                    <a:pt x="15789" y="4523"/>
                  </a:lnTo>
                  <a:lnTo>
                    <a:pt x="14751" y="5535"/>
                  </a:lnTo>
                  <a:lnTo>
                    <a:pt x="13682" y="6548"/>
                  </a:lnTo>
                  <a:lnTo>
                    <a:pt x="11750" y="8505"/>
                  </a:lnTo>
                  <a:lnTo>
                    <a:pt x="9866" y="10260"/>
                  </a:lnTo>
                  <a:lnTo>
                    <a:pt x="8062" y="11880"/>
                  </a:lnTo>
                  <a:lnTo>
                    <a:pt x="6322" y="13433"/>
                  </a:lnTo>
                  <a:lnTo>
                    <a:pt x="4662" y="14783"/>
                  </a:lnTo>
                  <a:lnTo>
                    <a:pt x="3049" y="15997"/>
                  </a:lnTo>
                  <a:lnTo>
                    <a:pt x="1501" y="17145"/>
                  </a:lnTo>
                  <a:lnTo>
                    <a:pt x="0" y="18158"/>
                  </a:lnTo>
                  <a:lnTo>
                    <a:pt x="1038" y="18765"/>
                  </a:lnTo>
                  <a:lnTo>
                    <a:pt x="2027" y="19305"/>
                  </a:lnTo>
                  <a:lnTo>
                    <a:pt x="2985" y="19777"/>
                  </a:lnTo>
                  <a:lnTo>
                    <a:pt x="3927" y="20183"/>
                  </a:lnTo>
                  <a:lnTo>
                    <a:pt x="4837" y="20587"/>
                  </a:lnTo>
                  <a:lnTo>
                    <a:pt x="5715" y="20858"/>
                  </a:lnTo>
                  <a:lnTo>
                    <a:pt x="6561" y="21127"/>
                  </a:lnTo>
                  <a:lnTo>
                    <a:pt x="7392" y="21330"/>
                  </a:lnTo>
                  <a:lnTo>
                    <a:pt x="8206" y="21465"/>
                  </a:lnTo>
                  <a:lnTo>
                    <a:pt x="8988" y="21533"/>
                  </a:lnTo>
                  <a:lnTo>
                    <a:pt x="9738" y="21600"/>
                  </a:lnTo>
                  <a:lnTo>
                    <a:pt x="10473" y="21600"/>
                  </a:lnTo>
                  <a:lnTo>
                    <a:pt x="11191" y="21533"/>
                  </a:lnTo>
                  <a:lnTo>
                    <a:pt x="11894" y="21465"/>
                  </a:lnTo>
                  <a:lnTo>
                    <a:pt x="12564" y="21330"/>
                  </a:lnTo>
                  <a:lnTo>
                    <a:pt x="13219" y="21127"/>
                  </a:lnTo>
                  <a:lnTo>
                    <a:pt x="13841" y="20925"/>
                  </a:lnTo>
                  <a:lnTo>
                    <a:pt x="14464" y="20655"/>
                  </a:lnTo>
                  <a:lnTo>
                    <a:pt x="15645" y="19980"/>
                  </a:lnTo>
                  <a:lnTo>
                    <a:pt x="16763" y="19170"/>
                  </a:lnTo>
                  <a:lnTo>
                    <a:pt x="17816" y="18225"/>
                  </a:lnTo>
                  <a:lnTo>
                    <a:pt x="18327" y="17685"/>
                  </a:lnTo>
                  <a:lnTo>
                    <a:pt x="18822" y="17145"/>
                  </a:lnTo>
                  <a:lnTo>
                    <a:pt x="19780" y="15930"/>
                  </a:lnTo>
                  <a:lnTo>
                    <a:pt x="20690" y="14580"/>
                  </a:lnTo>
                  <a:lnTo>
                    <a:pt x="21568" y="13162"/>
                  </a:lnTo>
                  <a:lnTo>
                    <a:pt x="21600" y="13095"/>
                  </a:lnTo>
                  <a:lnTo>
                    <a:pt x="21600" y="0"/>
                  </a:lnTo>
                  <a:lnTo>
                    <a:pt x="21552" y="0"/>
                  </a:lnTo>
                  <a:close/>
                </a:path>
              </a:pathLst>
            </a:custGeom>
            <a:solidFill>
              <a:srgbClr val="C6E7FC">
                <a:alpha val="29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02" name="Freeform 18"/>
            <p:cNvSpPr/>
            <p:nvPr/>
          </p:nvSpPr>
          <p:spPr>
            <a:xfrm>
              <a:off x="2410742" y="16756"/>
              <a:ext cx="5551628" cy="851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0239"/>
                  </a:moveTo>
                  <a:lnTo>
                    <a:pt x="21128" y="19843"/>
                  </a:lnTo>
                  <a:lnTo>
                    <a:pt x="20639" y="19446"/>
                  </a:lnTo>
                  <a:lnTo>
                    <a:pt x="19621" y="18482"/>
                  </a:lnTo>
                  <a:lnTo>
                    <a:pt x="18544" y="17291"/>
                  </a:lnTo>
                  <a:lnTo>
                    <a:pt x="17409" y="15987"/>
                  </a:lnTo>
                  <a:lnTo>
                    <a:pt x="16208" y="14400"/>
                  </a:lnTo>
                  <a:lnTo>
                    <a:pt x="14941" y="12643"/>
                  </a:lnTo>
                  <a:lnTo>
                    <a:pt x="13608" y="10602"/>
                  </a:lnTo>
                  <a:lnTo>
                    <a:pt x="12200" y="8391"/>
                  </a:lnTo>
                  <a:lnTo>
                    <a:pt x="11645" y="7540"/>
                  </a:lnTo>
                  <a:lnTo>
                    <a:pt x="11106" y="6690"/>
                  </a:lnTo>
                  <a:lnTo>
                    <a:pt x="10063" y="5216"/>
                  </a:lnTo>
                  <a:lnTo>
                    <a:pt x="9558" y="4592"/>
                  </a:lnTo>
                  <a:lnTo>
                    <a:pt x="9069" y="3969"/>
                  </a:lnTo>
                  <a:lnTo>
                    <a:pt x="8589" y="3402"/>
                  </a:lnTo>
                  <a:lnTo>
                    <a:pt x="8117" y="2891"/>
                  </a:lnTo>
                  <a:lnTo>
                    <a:pt x="7661" y="2438"/>
                  </a:lnTo>
                  <a:lnTo>
                    <a:pt x="7206" y="2041"/>
                  </a:lnTo>
                  <a:lnTo>
                    <a:pt x="6344" y="1304"/>
                  </a:lnTo>
                  <a:lnTo>
                    <a:pt x="5524" y="794"/>
                  </a:lnTo>
                  <a:lnTo>
                    <a:pt x="4754" y="397"/>
                  </a:lnTo>
                  <a:lnTo>
                    <a:pt x="4017" y="113"/>
                  </a:lnTo>
                  <a:lnTo>
                    <a:pt x="3321" y="0"/>
                  </a:lnTo>
                  <a:lnTo>
                    <a:pt x="2667" y="0"/>
                  </a:lnTo>
                  <a:lnTo>
                    <a:pt x="2054" y="113"/>
                  </a:lnTo>
                  <a:lnTo>
                    <a:pt x="1483" y="283"/>
                  </a:lnTo>
                  <a:lnTo>
                    <a:pt x="952" y="567"/>
                  </a:lnTo>
                  <a:lnTo>
                    <a:pt x="456" y="907"/>
                  </a:lnTo>
                  <a:lnTo>
                    <a:pt x="0" y="1361"/>
                  </a:lnTo>
                  <a:lnTo>
                    <a:pt x="638" y="1871"/>
                  </a:lnTo>
                  <a:lnTo>
                    <a:pt x="1300" y="2438"/>
                  </a:lnTo>
                  <a:lnTo>
                    <a:pt x="1988" y="3175"/>
                  </a:lnTo>
                  <a:lnTo>
                    <a:pt x="2700" y="3969"/>
                  </a:lnTo>
                  <a:lnTo>
                    <a:pt x="3437" y="4932"/>
                  </a:lnTo>
                  <a:lnTo>
                    <a:pt x="4199" y="5953"/>
                  </a:lnTo>
                  <a:lnTo>
                    <a:pt x="4994" y="7087"/>
                  </a:lnTo>
                  <a:lnTo>
                    <a:pt x="5806" y="8391"/>
                  </a:lnTo>
                  <a:lnTo>
                    <a:pt x="7272" y="10715"/>
                  </a:lnTo>
                  <a:lnTo>
                    <a:pt x="8663" y="12756"/>
                  </a:lnTo>
                  <a:lnTo>
                    <a:pt x="9972" y="14627"/>
                  </a:lnTo>
                  <a:lnTo>
                    <a:pt x="10610" y="15420"/>
                  </a:lnTo>
                  <a:lnTo>
                    <a:pt x="11214" y="16214"/>
                  </a:lnTo>
                  <a:lnTo>
                    <a:pt x="11810" y="16951"/>
                  </a:lnTo>
                  <a:lnTo>
                    <a:pt x="12390" y="17575"/>
                  </a:lnTo>
                  <a:lnTo>
                    <a:pt x="12953" y="18198"/>
                  </a:lnTo>
                  <a:lnTo>
                    <a:pt x="13500" y="18765"/>
                  </a:lnTo>
                  <a:lnTo>
                    <a:pt x="14030" y="19219"/>
                  </a:lnTo>
                  <a:lnTo>
                    <a:pt x="14544" y="19672"/>
                  </a:lnTo>
                  <a:lnTo>
                    <a:pt x="15040" y="20069"/>
                  </a:lnTo>
                  <a:lnTo>
                    <a:pt x="15529" y="20466"/>
                  </a:lnTo>
                  <a:lnTo>
                    <a:pt x="16001" y="20750"/>
                  </a:lnTo>
                  <a:lnTo>
                    <a:pt x="16457" y="20976"/>
                  </a:lnTo>
                  <a:lnTo>
                    <a:pt x="16896" y="21203"/>
                  </a:lnTo>
                  <a:lnTo>
                    <a:pt x="17326" y="21373"/>
                  </a:lnTo>
                  <a:lnTo>
                    <a:pt x="17749" y="21487"/>
                  </a:lnTo>
                  <a:lnTo>
                    <a:pt x="18155" y="21600"/>
                  </a:lnTo>
                  <a:lnTo>
                    <a:pt x="18925" y="21600"/>
                  </a:lnTo>
                  <a:lnTo>
                    <a:pt x="19298" y="21543"/>
                  </a:lnTo>
                  <a:lnTo>
                    <a:pt x="19654" y="21487"/>
                  </a:lnTo>
                  <a:lnTo>
                    <a:pt x="20002" y="21373"/>
                  </a:lnTo>
                  <a:lnTo>
                    <a:pt x="20341" y="21203"/>
                  </a:lnTo>
                  <a:lnTo>
                    <a:pt x="20672" y="20976"/>
                  </a:lnTo>
                  <a:lnTo>
                    <a:pt x="21302" y="20523"/>
                  </a:lnTo>
                  <a:lnTo>
                    <a:pt x="21600" y="20239"/>
                  </a:lnTo>
                  <a:close/>
                </a:path>
              </a:pathLst>
            </a:custGeom>
            <a:solidFill>
              <a:srgbClr val="C6E7FC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03" name="Freeform 22"/>
            <p:cNvSpPr/>
            <p:nvPr/>
          </p:nvSpPr>
          <p:spPr>
            <a:xfrm>
              <a:off x="2620418" y="29044"/>
              <a:ext cx="5474995" cy="775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79"/>
                  </a:moveTo>
                  <a:lnTo>
                    <a:pt x="76" y="2054"/>
                  </a:lnTo>
                  <a:lnTo>
                    <a:pt x="302" y="1743"/>
                  </a:lnTo>
                  <a:lnTo>
                    <a:pt x="689" y="1307"/>
                  </a:lnTo>
                  <a:lnTo>
                    <a:pt x="941" y="1058"/>
                  </a:lnTo>
                  <a:lnTo>
                    <a:pt x="1235" y="809"/>
                  </a:lnTo>
                  <a:lnTo>
                    <a:pt x="1562" y="622"/>
                  </a:lnTo>
                  <a:lnTo>
                    <a:pt x="1940" y="436"/>
                  </a:lnTo>
                  <a:lnTo>
                    <a:pt x="2351" y="249"/>
                  </a:lnTo>
                  <a:lnTo>
                    <a:pt x="2813" y="124"/>
                  </a:lnTo>
                  <a:lnTo>
                    <a:pt x="3317" y="62"/>
                  </a:lnTo>
                  <a:lnTo>
                    <a:pt x="3863" y="0"/>
                  </a:lnTo>
                  <a:lnTo>
                    <a:pt x="4451" y="62"/>
                  </a:lnTo>
                  <a:lnTo>
                    <a:pt x="5081" y="187"/>
                  </a:lnTo>
                  <a:lnTo>
                    <a:pt x="5761" y="436"/>
                  </a:lnTo>
                  <a:lnTo>
                    <a:pt x="6483" y="747"/>
                  </a:lnTo>
                  <a:lnTo>
                    <a:pt x="7248" y="1245"/>
                  </a:lnTo>
                  <a:lnTo>
                    <a:pt x="8062" y="1805"/>
                  </a:lnTo>
                  <a:lnTo>
                    <a:pt x="8927" y="2490"/>
                  </a:lnTo>
                  <a:lnTo>
                    <a:pt x="9834" y="3299"/>
                  </a:lnTo>
                  <a:lnTo>
                    <a:pt x="10792" y="4295"/>
                  </a:lnTo>
                  <a:lnTo>
                    <a:pt x="11791" y="5416"/>
                  </a:lnTo>
                  <a:lnTo>
                    <a:pt x="12841" y="6723"/>
                  </a:lnTo>
                  <a:lnTo>
                    <a:pt x="13941" y="8279"/>
                  </a:lnTo>
                  <a:lnTo>
                    <a:pt x="15091" y="9960"/>
                  </a:lnTo>
                  <a:lnTo>
                    <a:pt x="16292" y="11827"/>
                  </a:lnTo>
                  <a:lnTo>
                    <a:pt x="17544" y="13944"/>
                  </a:lnTo>
                  <a:lnTo>
                    <a:pt x="18845" y="16247"/>
                  </a:lnTo>
                  <a:lnTo>
                    <a:pt x="20198" y="18799"/>
                  </a:lnTo>
                  <a:lnTo>
                    <a:pt x="21600" y="21600"/>
                  </a:lnTo>
                </a:path>
              </a:pathLst>
            </a:custGeom>
            <a:noFill/>
            <a:ln w="3175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04" name="Freeform 26"/>
            <p:cNvSpPr/>
            <p:nvPr/>
          </p:nvSpPr>
          <p:spPr>
            <a:xfrm>
              <a:off x="5404746" y="15639"/>
              <a:ext cx="3312245" cy="652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625" y="20712"/>
                  </a:lnTo>
                  <a:lnTo>
                    <a:pt x="2332" y="18419"/>
                  </a:lnTo>
                  <a:lnTo>
                    <a:pt x="3512" y="16866"/>
                  </a:lnTo>
                  <a:lnTo>
                    <a:pt x="4872" y="15164"/>
                  </a:lnTo>
                  <a:lnTo>
                    <a:pt x="6386" y="13315"/>
                  </a:lnTo>
                  <a:lnTo>
                    <a:pt x="8010" y="11318"/>
                  </a:lnTo>
                  <a:lnTo>
                    <a:pt x="9731" y="9395"/>
                  </a:lnTo>
                  <a:lnTo>
                    <a:pt x="11494" y="7471"/>
                  </a:lnTo>
                  <a:lnTo>
                    <a:pt x="13299" y="5696"/>
                  </a:lnTo>
                  <a:lnTo>
                    <a:pt x="15089" y="3995"/>
                  </a:lnTo>
                  <a:lnTo>
                    <a:pt x="15978" y="3255"/>
                  </a:lnTo>
                  <a:lnTo>
                    <a:pt x="16839" y="2515"/>
                  </a:lnTo>
                  <a:lnTo>
                    <a:pt x="17699" y="1923"/>
                  </a:lnTo>
                  <a:lnTo>
                    <a:pt x="18532" y="1332"/>
                  </a:lnTo>
                  <a:lnTo>
                    <a:pt x="19351" y="888"/>
                  </a:lnTo>
                  <a:lnTo>
                    <a:pt x="20129" y="518"/>
                  </a:lnTo>
                  <a:lnTo>
                    <a:pt x="20878" y="222"/>
                  </a:lnTo>
                  <a:lnTo>
                    <a:pt x="21600" y="0"/>
                  </a:lnTo>
                </a:path>
              </a:pathLst>
            </a:custGeom>
            <a:noFill/>
            <a:ln w="3175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05" name="Freeform 10"/>
            <p:cNvSpPr/>
            <p:nvPr/>
          </p:nvSpPr>
          <p:spPr>
            <a:xfrm>
              <a:off x="0" y="-1"/>
              <a:ext cx="8723377" cy="13315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89" y="9278"/>
                  </a:moveTo>
                  <a:lnTo>
                    <a:pt x="21389" y="9821"/>
                  </a:lnTo>
                  <a:lnTo>
                    <a:pt x="21189" y="10329"/>
                  </a:lnTo>
                  <a:lnTo>
                    <a:pt x="20978" y="10800"/>
                  </a:lnTo>
                  <a:lnTo>
                    <a:pt x="20762" y="11235"/>
                  </a:lnTo>
                  <a:lnTo>
                    <a:pt x="20541" y="11670"/>
                  </a:lnTo>
                  <a:lnTo>
                    <a:pt x="20309" y="12068"/>
                  </a:lnTo>
                  <a:lnTo>
                    <a:pt x="20071" y="12395"/>
                  </a:lnTo>
                  <a:lnTo>
                    <a:pt x="19824" y="12721"/>
                  </a:lnTo>
                  <a:lnTo>
                    <a:pt x="19565" y="13011"/>
                  </a:lnTo>
                  <a:lnTo>
                    <a:pt x="19297" y="13228"/>
                  </a:lnTo>
                  <a:lnTo>
                    <a:pt x="19017" y="13446"/>
                  </a:lnTo>
                  <a:lnTo>
                    <a:pt x="18727" y="13591"/>
                  </a:lnTo>
                  <a:lnTo>
                    <a:pt x="18427" y="13736"/>
                  </a:lnTo>
                  <a:lnTo>
                    <a:pt x="18111" y="13808"/>
                  </a:lnTo>
                  <a:lnTo>
                    <a:pt x="17784" y="13808"/>
                  </a:lnTo>
                  <a:lnTo>
                    <a:pt x="17441" y="13772"/>
                  </a:lnTo>
                  <a:lnTo>
                    <a:pt x="17083" y="13699"/>
                  </a:lnTo>
                  <a:lnTo>
                    <a:pt x="16714" y="13591"/>
                  </a:lnTo>
                  <a:lnTo>
                    <a:pt x="16329" y="13409"/>
                  </a:lnTo>
                  <a:lnTo>
                    <a:pt x="15923" y="13156"/>
                  </a:lnTo>
                  <a:lnTo>
                    <a:pt x="15502" y="12866"/>
                  </a:lnTo>
                  <a:lnTo>
                    <a:pt x="15064" y="12503"/>
                  </a:lnTo>
                  <a:lnTo>
                    <a:pt x="14611" y="12105"/>
                  </a:lnTo>
                  <a:lnTo>
                    <a:pt x="14136" y="11634"/>
                  </a:lnTo>
                  <a:lnTo>
                    <a:pt x="13641" y="11090"/>
                  </a:lnTo>
                  <a:lnTo>
                    <a:pt x="13130" y="10474"/>
                  </a:lnTo>
                  <a:lnTo>
                    <a:pt x="12592" y="9785"/>
                  </a:lnTo>
                  <a:lnTo>
                    <a:pt x="12039" y="9060"/>
                  </a:lnTo>
                  <a:lnTo>
                    <a:pt x="11459" y="8227"/>
                  </a:lnTo>
                  <a:lnTo>
                    <a:pt x="10863" y="7357"/>
                  </a:lnTo>
                  <a:lnTo>
                    <a:pt x="10241" y="6415"/>
                  </a:lnTo>
                  <a:lnTo>
                    <a:pt x="9593" y="5364"/>
                  </a:lnTo>
                  <a:lnTo>
                    <a:pt x="8950" y="4349"/>
                  </a:lnTo>
                  <a:lnTo>
                    <a:pt x="8328" y="3479"/>
                  </a:lnTo>
                  <a:lnTo>
                    <a:pt x="7732" y="2682"/>
                  </a:lnTo>
                  <a:lnTo>
                    <a:pt x="7163" y="2030"/>
                  </a:lnTo>
                  <a:lnTo>
                    <a:pt x="6620" y="1486"/>
                  </a:lnTo>
                  <a:lnTo>
                    <a:pt x="6098" y="1015"/>
                  </a:lnTo>
                  <a:lnTo>
                    <a:pt x="5603" y="652"/>
                  </a:lnTo>
                  <a:lnTo>
                    <a:pt x="5134" y="362"/>
                  </a:lnTo>
                  <a:lnTo>
                    <a:pt x="4681" y="181"/>
                  </a:lnTo>
                  <a:lnTo>
                    <a:pt x="4259" y="36"/>
                  </a:lnTo>
                  <a:lnTo>
                    <a:pt x="3853" y="0"/>
                  </a:lnTo>
                  <a:lnTo>
                    <a:pt x="3473" y="0"/>
                  </a:lnTo>
                  <a:lnTo>
                    <a:pt x="3115" y="72"/>
                  </a:lnTo>
                  <a:lnTo>
                    <a:pt x="2778" y="181"/>
                  </a:lnTo>
                  <a:lnTo>
                    <a:pt x="2461" y="362"/>
                  </a:lnTo>
                  <a:lnTo>
                    <a:pt x="2166" y="544"/>
                  </a:lnTo>
                  <a:lnTo>
                    <a:pt x="1887" y="797"/>
                  </a:lnTo>
                  <a:lnTo>
                    <a:pt x="1634" y="1051"/>
                  </a:lnTo>
                  <a:lnTo>
                    <a:pt x="1397" y="1341"/>
                  </a:lnTo>
                  <a:lnTo>
                    <a:pt x="1186" y="1667"/>
                  </a:lnTo>
                  <a:lnTo>
                    <a:pt x="986" y="1957"/>
                  </a:lnTo>
                  <a:lnTo>
                    <a:pt x="812" y="2283"/>
                  </a:lnTo>
                  <a:lnTo>
                    <a:pt x="654" y="2609"/>
                  </a:lnTo>
                  <a:lnTo>
                    <a:pt x="511" y="2899"/>
                  </a:lnTo>
                  <a:lnTo>
                    <a:pt x="390" y="3189"/>
                  </a:lnTo>
                  <a:lnTo>
                    <a:pt x="127" y="3914"/>
                  </a:lnTo>
                  <a:lnTo>
                    <a:pt x="0" y="4349"/>
                  </a:lnTo>
                  <a:lnTo>
                    <a:pt x="0" y="21600"/>
                  </a:lnTo>
                  <a:lnTo>
                    <a:pt x="21589" y="21600"/>
                  </a:lnTo>
                  <a:lnTo>
                    <a:pt x="21600" y="21491"/>
                  </a:lnTo>
                  <a:lnTo>
                    <a:pt x="21600" y="9242"/>
                  </a:lnTo>
                  <a:lnTo>
                    <a:pt x="21589" y="9278"/>
                  </a:lnTo>
                  <a:close/>
                </a:path>
              </a:pathLst>
            </a:custGeom>
            <a:solidFill>
              <a:schemeClr val="accent6">
                <a:hueOff val="-10717809"/>
                <a:satOff val="-95633"/>
                <a:lumOff val="5509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307" name="標題文字"/>
          <p:cNvSpPr txBox="1">
            <a:spLocks noGrp="1"/>
          </p:cNvSpPr>
          <p:nvPr>
            <p:ph type="title"/>
          </p:nvPr>
        </p:nvSpPr>
        <p:spPr>
          <a:xfrm>
            <a:off x="4874154" y="338666"/>
            <a:ext cx="3812646" cy="2429936"/>
          </a:xfrm>
          <a:prstGeom prst="rect">
            <a:avLst/>
          </a:prstGeom>
        </p:spPr>
        <p:txBody>
          <a:bodyPr anchor="b"/>
          <a:lstStyle>
            <a:lvl1pPr algn="l">
              <a:defRPr sz="2800"/>
            </a:lvl1pPr>
          </a:lstStyle>
          <a:p>
            <a:r>
              <a:t>標題文字</a:t>
            </a:r>
          </a:p>
        </p:txBody>
      </p:sp>
      <p:sp>
        <p:nvSpPr>
          <p:cNvPr id="308" name="內文層級一…"/>
          <p:cNvSpPr txBox="1">
            <a:spLocks noGrp="1"/>
          </p:cNvSpPr>
          <p:nvPr>
            <p:ph type="body" sz="quarter" idx="1"/>
          </p:nvPr>
        </p:nvSpPr>
        <p:spPr>
          <a:xfrm>
            <a:off x="4868333" y="2785533"/>
            <a:ext cx="3818467" cy="242146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400"/>
              </a:spcBef>
              <a:buClrTx/>
              <a:buSzTx/>
              <a:buFontTx/>
              <a:buNone/>
              <a:defRPr sz="1800">
                <a:solidFill>
                  <a:schemeClr val="accent6">
                    <a:hueOff val="-10717809"/>
                    <a:satOff val="-95633"/>
                    <a:lumOff val="55098"/>
                  </a:schemeClr>
                </a:solidFill>
              </a:defRPr>
            </a:lvl1pPr>
            <a:lvl2pPr marL="0" indent="457200">
              <a:spcBef>
                <a:spcPts val="400"/>
              </a:spcBef>
              <a:buClrTx/>
              <a:buSzTx/>
              <a:buFontTx/>
              <a:buNone/>
              <a:defRPr sz="1800">
                <a:solidFill>
                  <a:schemeClr val="accent6">
                    <a:hueOff val="-10717809"/>
                    <a:satOff val="-95633"/>
                    <a:lumOff val="55098"/>
                  </a:schemeClr>
                </a:solidFill>
              </a:defRPr>
            </a:lvl2pPr>
            <a:lvl3pPr marL="0" indent="914400">
              <a:spcBef>
                <a:spcPts val="400"/>
              </a:spcBef>
              <a:buClrTx/>
              <a:buSzTx/>
              <a:buFontTx/>
              <a:buNone/>
              <a:defRPr sz="1800">
                <a:solidFill>
                  <a:schemeClr val="accent6">
                    <a:hueOff val="-10717809"/>
                    <a:satOff val="-95633"/>
                    <a:lumOff val="55098"/>
                  </a:schemeClr>
                </a:solidFill>
              </a:defRPr>
            </a:lvl3pPr>
            <a:lvl4pPr marL="0" indent="1371600">
              <a:spcBef>
                <a:spcPts val="400"/>
              </a:spcBef>
              <a:buClrTx/>
              <a:buSzTx/>
              <a:buFontTx/>
              <a:buNone/>
              <a:defRPr sz="1800">
                <a:solidFill>
                  <a:schemeClr val="accent6">
                    <a:hueOff val="-10717809"/>
                    <a:satOff val="-95633"/>
                    <a:lumOff val="55098"/>
                  </a:schemeClr>
                </a:solidFill>
              </a:defRPr>
            </a:lvl4pPr>
            <a:lvl5pPr marL="0" indent="1828800">
              <a:spcBef>
                <a:spcPts val="400"/>
              </a:spcBef>
              <a:buClrTx/>
              <a:buSzTx/>
              <a:buFontTx/>
              <a:buNone/>
              <a:defRPr sz="1800">
                <a:solidFill>
                  <a:schemeClr val="accent6">
                    <a:hueOff val="-10717809"/>
                    <a:satOff val="-95633"/>
                    <a:lumOff val="55098"/>
                  </a:schemeClr>
                </a:solidFill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309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838200" y="1371599"/>
            <a:ext cx="3566160" cy="2926082"/>
          </a:xfrm>
          <a:prstGeom prst="rect">
            <a:avLst/>
          </a:prstGeom>
          <a:effectLst>
            <a:reflection stA="30000" endPos="40000" dir="5400000" sy="-100000" algn="bl" rotWithShape="0"/>
          </a:effectLst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310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rgbClr val="0293E0"/>
              </a:gs>
              <a:gs pos="90000">
                <a:srgbClr val="83D3FE"/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6">
                    <a:hueOff val="-10717809"/>
                    <a:satOff val="-95633"/>
                    <a:lumOff val="55098"/>
                  </a:schemeClr>
                </a:solidFill>
              </a:defRPr>
            </a:pPr>
            <a:endParaRPr/>
          </a:p>
        </p:txBody>
      </p:sp>
      <p:grpSp>
        <p:nvGrpSpPr>
          <p:cNvPr id="323" name="Group 15"/>
          <p:cNvGrpSpPr/>
          <p:nvPr/>
        </p:nvGrpSpPr>
        <p:grpSpPr>
          <a:xfrm>
            <a:off x="211665" y="1679429"/>
            <a:ext cx="8723378" cy="1329874"/>
            <a:chOff x="0" y="0"/>
            <a:chExt cx="8723376" cy="1329873"/>
          </a:xfrm>
        </p:grpSpPr>
        <p:sp>
          <p:nvSpPr>
            <p:cNvPr id="318" name="Freeform 14"/>
            <p:cNvSpPr/>
            <p:nvPr/>
          </p:nvSpPr>
          <p:spPr>
            <a:xfrm>
              <a:off x="5835772" y="145036"/>
              <a:ext cx="2876430" cy="714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52" y="0"/>
                  </a:moveTo>
                  <a:lnTo>
                    <a:pt x="20642" y="608"/>
                  </a:lnTo>
                  <a:lnTo>
                    <a:pt x="19716" y="1283"/>
                  </a:lnTo>
                  <a:lnTo>
                    <a:pt x="18774" y="2025"/>
                  </a:lnTo>
                  <a:lnTo>
                    <a:pt x="17800" y="2768"/>
                  </a:lnTo>
                  <a:lnTo>
                    <a:pt x="16811" y="3645"/>
                  </a:lnTo>
                  <a:lnTo>
                    <a:pt x="15789" y="4522"/>
                  </a:lnTo>
                  <a:lnTo>
                    <a:pt x="14751" y="5535"/>
                  </a:lnTo>
                  <a:lnTo>
                    <a:pt x="13682" y="6547"/>
                  </a:lnTo>
                  <a:lnTo>
                    <a:pt x="11750" y="8505"/>
                  </a:lnTo>
                  <a:lnTo>
                    <a:pt x="9866" y="10260"/>
                  </a:lnTo>
                  <a:lnTo>
                    <a:pt x="8062" y="11880"/>
                  </a:lnTo>
                  <a:lnTo>
                    <a:pt x="6322" y="13432"/>
                  </a:lnTo>
                  <a:lnTo>
                    <a:pt x="4662" y="14783"/>
                  </a:lnTo>
                  <a:lnTo>
                    <a:pt x="3049" y="15997"/>
                  </a:lnTo>
                  <a:lnTo>
                    <a:pt x="1501" y="17145"/>
                  </a:lnTo>
                  <a:lnTo>
                    <a:pt x="0" y="18157"/>
                  </a:lnTo>
                  <a:lnTo>
                    <a:pt x="1038" y="18765"/>
                  </a:lnTo>
                  <a:lnTo>
                    <a:pt x="2027" y="19305"/>
                  </a:lnTo>
                  <a:lnTo>
                    <a:pt x="2985" y="19777"/>
                  </a:lnTo>
                  <a:lnTo>
                    <a:pt x="3927" y="20182"/>
                  </a:lnTo>
                  <a:lnTo>
                    <a:pt x="4837" y="20587"/>
                  </a:lnTo>
                  <a:lnTo>
                    <a:pt x="5715" y="20857"/>
                  </a:lnTo>
                  <a:lnTo>
                    <a:pt x="6561" y="21127"/>
                  </a:lnTo>
                  <a:lnTo>
                    <a:pt x="7392" y="21330"/>
                  </a:lnTo>
                  <a:lnTo>
                    <a:pt x="8206" y="21465"/>
                  </a:lnTo>
                  <a:lnTo>
                    <a:pt x="8988" y="21532"/>
                  </a:lnTo>
                  <a:lnTo>
                    <a:pt x="9738" y="21600"/>
                  </a:lnTo>
                  <a:lnTo>
                    <a:pt x="10473" y="21600"/>
                  </a:lnTo>
                  <a:lnTo>
                    <a:pt x="11191" y="21532"/>
                  </a:lnTo>
                  <a:lnTo>
                    <a:pt x="11894" y="21465"/>
                  </a:lnTo>
                  <a:lnTo>
                    <a:pt x="12564" y="21330"/>
                  </a:lnTo>
                  <a:lnTo>
                    <a:pt x="13219" y="21127"/>
                  </a:lnTo>
                  <a:lnTo>
                    <a:pt x="13841" y="20925"/>
                  </a:lnTo>
                  <a:lnTo>
                    <a:pt x="14464" y="20655"/>
                  </a:lnTo>
                  <a:lnTo>
                    <a:pt x="15645" y="19980"/>
                  </a:lnTo>
                  <a:lnTo>
                    <a:pt x="16763" y="19170"/>
                  </a:lnTo>
                  <a:lnTo>
                    <a:pt x="17816" y="18225"/>
                  </a:lnTo>
                  <a:lnTo>
                    <a:pt x="18327" y="17685"/>
                  </a:lnTo>
                  <a:lnTo>
                    <a:pt x="18822" y="17145"/>
                  </a:lnTo>
                  <a:lnTo>
                    <a:pt x="19780" y="15930"/>
                  </a:lnTo>
                  <a:lnTo>
                    <a:pt x="20690" y="14580"/>
                  </a:lnTo>
                  <a:lnTo>
                    <a:pt x="21568" y="13162"/>
                  </a:lnTo>
                  <a:lnTo>
                    <a:pt x="21600" y="13095"/>
                  </a:lnTo>
                  <a:lnTo>
                    <a:pt x="21600" y="0"/>
                  </a:lnTo>
                  <a:lnTo>
                    <a:pt x="21552" y="0"/>
                  </a:lnTo>
                  <a:close/>
                </a:path>
              </a:pathLst>
            </a:custGeom>
            <a:solidFill>
              <a:srgbClr val="C6E7FC">
                <a:alpha val="29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19" name="Freeform 18"/>
            <p:cNvSpPr/>
            <p:nvPr/>
          </p:nvSpPr>
          <p:spPr>
            <a:xfrm>
              <a:off x="2407654" y="16734"/>
              <a:ext cx="5544516" cy="850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0239"/>
                  </a:moveTo>
                  <a:lnTo>
                    <a:pt x="21128" y="19843"/>
                  </a:lnTo>
                  <a:lnTo>
                    <a:pt x="20639" y="19446"/>
                  </a:lnTo>
                  <a:lnTo>
                    <a:pt x="19621" y="18482"/>
                  </a:lnTo>
                  <a:lnTo>
                    <a:pt x="18544" y="17291"/>
                  </a:lnTo>
                  <a:lnTo>
                    <a:pt x="17409" y="15987"/>
                  </a:lnTo>
                  <a:lnTo>
                    <a:pt x="16208" y="14400"/>
                  </a:lnTo>
                  <a:lnTo>
                    <a:pt x="14941" y="12643"/>
                  </a:lnTo>
                  <a:lnTo>
                    <a:pt x="13608" y="10602"/>
                  </a:lnTo>
                  <a:lnTo>
                    <a:pt x="12200" y="8391"/>
                  </a:lnTo>
                  <a:lnTo>
                    <a:pt x="11645" y="7540"/>
                  </a:lnTo>
                  <a:lnTo>
                    <a:pt x="11106" y="6690"/>
                  </a:lnTo>
                  <a:lnTo>
                    <a:pt x="10063" y="5216"/>
                  </a:lnTo>
                  <a:lnTo>
                    <a:pt x="9558" y="4592"/>
                  </a:lnTo>
                  <a:lnTo>
                    <a:pt x="9069" y="3969"/>
                  </a:lnTo>
                  <a:lnTo>
                    <a:pt x="8589" y="3402"/>
                  </a:lnTo>
                  <a:lnTo>
                    <a:pt x="8117" y="2891"/>
                  </a:lnTo>
                  <a:lnTo>
                    <a:pt x="7661" y="2438"/>
                  </a:lnTo>
                  <a:lnTo>
                    <a:pt x="7206" y="2041"/>
                  </a:lnTo>
                  <a:lnTo>
                    <a:pt x="6344" y="1304"/>
                  </a:lnTo>
                  <a:lnTo>
                    <a:pt x="5524" y="794"/>
                  </a:lnTo>
                  <a:lnTo>
                    <a:pt x="4754" y="397"/>
                  </a:lnTo>
                  <a:lnTo>
                    <a:pt x="4017" y="113"/>
                  </a:lnTo>
                  <a:lnTo>
                    <a:pt x="3321" y="0"/>
                  </a:lnTo>
                  <a:lnTo>
                    <a:pt x="2667" y="0"/>
                  </a:lnTo>
                  <a:lnTo>
                    <a:pt x="2054" y="113"/>
                  </a:lnTo>
                  <a:lnTo>
                    <a:pt x="1483" y="283"/>
                  </a:lnTo>
                  <a:lnTo>
                    <a:pt x="952" y="567"/>
                  </a:lnTo>
                  <a:lnTo>
                    <a:pt x="456" y="907"/>
                  </a:lnTo>
                  <a:lnTo>
                    <a:pt x="0" y="1361"/>
                  </a:lnTo>
                  <a:lnTo>
                    <a:pt x="638" y="1871"/>
                  </a:lnTo>
                  <a:lnTo>
                    <a:pt x="1300" y="2438"/>
                  </a:lnTo>
                  <a:lnTo>
                    <a:pt x="1988" y="3175"/>
                  </a:lnTo>
                  <a:lnTo>
                    <a:pt x="2700" y="3969"/>
                  </a:lnTo>
                  <a:lnTo>
                    <a:pt x="3437" y="4932"/>
                  </a:lnTo>
                  <a:lnTo>
                    <a:pt x="4199" y="5953"/>
                  </a:lnTo>
                  <a:lnTo>
                    <a:pt x="4994" y="7087"/>
                  </a:lnTo>
                  <a:lnTo>
                    <a:pt x="5806" y="8391"/>
                  </a:lnTo>
                  <a:lnTo>
                    <a:pt x="7272" y="10715"/>
                  </a:lnTo>
                  <a:lnTo>
                    <a:pt x="8663" y="12756"/>
                  </a:lnTo>
                  <a:lnTo>
                    <a:pt x="9972" y="14627"/>
                  </a:lnTo>
                  <a:lnTo>
                    <a:pt x="10610" y="15420"/>
                  </a:lnTo>
                  <a:lnTo>
                    <a:pt x="11214" y="16214"/>
                  </a:lnTo>
                  <a:lnTo>
                    <a:pt x="11810" y="16951"/>
                  </a:lnTo>
                  <a:lnTo>
                    <a:pt x="12390" y="17575"/>
                  </a:lnTo>
                  <a:lnTo>
                    <a:pt x="12953" y="18198"/>
                  </a:lnTo>
                  <a:lnTo>
                    <a:pt x="13500" y="18765"/>
                  </a:lnTo>
                  <a:lnTo>
                    <a:pt x="14030" y="19219"/>
                  </a:lnTo>
                  <a:lnTo>
                    <a:pt x="14544" y="19672"/>
                  </a:lnTo>
                  <a:lnTo>
                    <a:pt x="15040" y="20069"/>
                  </a:lnTo>
                  <a:lnTo>
                    <a:pt x="15529" y="20466"/>
                  </a:lnTo>
                  <a:lnTo>
                    <a:pt x="16001" y="20750"/>
                  </a:lnTo>
                  <a:lnTo>
                    <a:pt x="16457" y="20976"/>
                  </a:lnTo>
                  <a:lnTo>
                    <a:pt x="16896" y="21203"/>
                  </a:lnTo>
                  <a:lnTo>
                    <a:pt x="17326" y="21373"/>
                  </a:lnTo>
                  <a:lnTo>
                    <a:pt x="17749" y="21487"/>
                  </a:lnTo>
                  <a:lnTo>
                    <a:pt x="18155" y="21600"/>
                  </a:lnTo>
                  <a:lnTo>
                    <a:pt x="18925" y="21600"/>
                  </a:lnTo>
                  <a:lnTo>
                    <a:pt x="19298" y="21543"/>
                  </a:lnTo>
                  <a:lnTo>
                    <a:pt x="19654" y="21487"/>
                  </a:lnTo>
                  <a:lnTo>
                    <a:pt x="20002" y="21373"/>
                  </a:lnTo>
                  <a:lnTo>
                    <a:pt x="20341" y="21203"/>
                  </a:lnTo>
                  <a:lnTo>
                    <a:pt x="20672" y="20976"/>
                  </a:lnTo>
                  <a:lnTo>
                    <a:pt x="21302" y="20523"/>
                  </a:lnTo>
                  <a:lnTo>
                    <a:pt x="21600" y="20239"/>
                  </a:lnTo>
                  <a:close/>
                </a:path>
              </a:pathLst>
            </a:custGeom>
            <a:solidFill>
              <a:srgbClr val="C6E7FC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20" name="Freeform 22"/>
            <p:cNvSpPr/>
            <p:nvPr/>
          </p:nvSpPr>
          <p:spPr>
            <a:xfrm>
              <a:off x="2617062" y="29007"/>
              <a:ext cx="5467981" cy="774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79"/>
                  </a:moveTo>
                  <a:lnTo>
                    <a:pt x="76" y="2054"/>
                  </a:lnTo>
                  <a:lnTo>
                    <a:pt x="302" y="1743"/>
                  </a:lnTo>
                  <a:lnTo>
                    <a:pt x="689" y="1307"/>
                  </a:lnTo>
                  <a:lnTo>
                    <a:pt x="941" y="1058"/>
                  </a:lnTo>
                  <a:lnTo>
                    <a:pt x="1235" y="809"/>
                  </a:lnTo>
                  <a:lnTo>
                    <a:pt x="1562" y="622"/>
                  </a:lnTo>
                  <a:lnTo>
                    <a:pt x="1940" y="436"/>
                  </a:lnTo>
                  <a:lnTo>
                    <a:pt x="2351" y="249"/>
                  </a:lnTo>
                  <a:lnTo>
                    <a:pt x="2813" y="124"/>
                  </a:lnTo>
                  <a:lnTo>
                    <a:pt x="3317" y="62"/>
                  </a:lnTo>
                  <a:lnTo>
                    <a:pt x="3863" y="0"/>
                  </a:lnTo>
                  <a:lnTo>
                    <a:pt x="4451" y="62"/>
                  </a:lnTo>
                  <a:lnTo>
                    <a:pt x="5081" y="187"/>
                  </a:lnTo>
                  <a:lnTo>
                    <a:pt x="5761" y="436"/>
                  </a:lnTo>
                  <a:lnTo>
                    <a:pt x="6483" y="747"/>
                  </a:lnTo>
                  <a:lnTo>
                    <a:pt x="7248" y="1245"/>
                  </a:lnTo>
                  <a:lnTo>
                    <a:pt x="8062" y="1805"/>
                  </a:lnTo>
                  <a:lnTo>
                    <a:pt x="8927" y="2490"/>
                  </a:lnTo>
                  <a:lnTo>
                    <a:pt x="9834" y="3299"/>
                  </a:lnTo>
                  <a:lnTo>
                    <a:pt x="10792" y="4295"/>
                  </a:lnTo>
                  <a:lnTo>
                    <a:pt x="11791" y="5416"/>
                  </a:lnTo>
                  <a:lnTo>
                    <a:pt x="12841" y="6723"/>
                  </a:lnTo>
                  <a:lnTo>
                    <a:pt x="13941" y="8279"/>
                  </a:lnTo>
                  <a:lnTo>
                    <a:pt x="15091" y="9960"/>
                  </a:lnTo>
                  <a:lnTo>
                    <a:pt x="16292" y="11827"/>
                  </a:lnTo>
                  <a:lnTo>
                    <a:pt x="17544" y="13944"/>
                  </a:lnTo>
                  <a:lnTo>
                    <a:pt x="18845" y="16247"/>
                  </a:lnTo>
                  <a:lnTo>
                    <a:pt x="20198" y="18799"/>
                  </a:lnTo>
                  <a:lnTo>
                    <a:pt x="21600" y="21600"/>
                  </a:lnTo>
                </a:path>
              </a:pathLst>
            </a:custGeom>
            <a:noFill/>
            <a:ln w="3175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21" name="Freeform 26"/>
            <p:cNvSpPr/>
            <p:nvPr/>
          </p:nvSpPr>
          <p:spPr>
            <a:xfrm>
              <a:off x="5397823" y="15619"/>
              <a:ext cx="3308001" cy="651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625" y="20712"/>
                  </a:lnTo>
                  <a:lnTo>
                    <a:pt x="2332" y="18419"/>
                  </a:lnTo>
                  <a:lnTo>
                    <a:pt x="3512" y="16866"/>
                  </a:lnTo>
                  <a:lnTo>
                    <a:pt x="4872" y="15164"/>
                  </a:lnTo>
                  <a:lnTo>
                    <a:pt x="6386" y="13315"/>
                  </a:lnTo>
                  <a:lnTo>
                    <a:pt x="8010" y="11318"/>
                  </a:lnTo>
                  <a:lnTo>
                    <a:pt x="9731" y="9395"/>
                  </a:lnTo>
                  <a:lnTo>
                    <a:pt x="11494" y="7471"/>
                  </a:lnTo>
                  <a:lnTo>
                    <a:pt x="13299" y="5696"/>
                  </a:lnTo>
                  <a:lnTo>
                    <a:pt x="15089" y="3995"/>
                  </a:lnTo>
                  <a:lnTo>
                    <a:pt x="15978" y="3255"/>
                  </a:lnTo>
                  <a:lnTo>
                    <a:pt x="16839" y="2515"/>
                  </a:lnTo>
                  <a:lnTo>
                    <a:pt x="17699" y="1923"/>
                  </a:lnTo>
                  <a:lnTo>
                    <a:pt x="18532" y="1332"/>
                  </a:lnTo>
                  <a:lnTo>
                    <a:pt x="19351" y="888"/>
                  </a:lnTo>
                  <a:lnTo>
                    <a:pt x="20129" y="518"/>
                  </a:lnTo>
                  <a:lnTo>
                    <a:pt x="20878" y="222"/>
                  </a:lnTo>
                  <a:lnTo>
                    <a:pt x="21600" y="0"/>
                  </a:lnTo>
                </a:path>
              </a:pathLst>
            </a:custGeom>
            <a:noFill/>
            <a:ln w="3175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22" name="Freeform 10"/>
            <p:cNvSpPr/>
            <p:nvPr/>
          </p:nvSpPr>
          <p:spPr>
            <a:xfrm>
              <a:off x="0" y="0"/>
              <a:ext cx="8723377" cy="13298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89" y="9278"/>
                  </a:moveTo>
                  <a:lnTo>
                    <a:pt x="21389" y="9821"/>
                  </a:lnTo>
                  <a:lnTo>
                    <a:pt x="21189" y="10329"/>
                  </a:lnTo>
                  <a:lnTo>
                    <a:pt x="20978" y="10800"/>
                  </a:lnTo>
                  <a:lnTo>
                    <a:pt x="20762" y="11235"/>
                  </a:lnTo>
                  <a:lnTo>
                    <a:pt x="20541" y="11670"/>
                  </a:lnTo>
                  <a:lnTo>
                    <a:pt x="20309" y="12068"/>
                  </a:lnTo>
                  <a:lnTo>
                    <a:pt x="20071" y="12395"/>
                  </a:lnTo>
                  <a:lnTo>
                    <a:pt x="19824" y="12721"/>
                  </a:lnTo>
                  <a:lnTo>
                    <a:pt x="19565" y="13011"/>
                  </a:lnTo>
                  <a:lnTo>
                    <a:pt x="19297" y="13228"/>
                  </a:lnTo>
                  <a:lnTo>
                    <a:pt x="19017" y="13446"/>
                  </a:lnTo>
                  <a:lnTo>
                    <a:pt x="18727" y="13591"/>
                  </a:lnTo>
                  <a:lnTo>
                    <a:pt x="18427" y="13736"/>
                  </a:lnTo>
                  <a:lnTo>
                    <a:pt x="18111" y="13808"/>
                  </a:lnTo>
                  <a:lnTo>
                    <a:pt x="17784" y="13808"/>
                  </a:lnTo>
                  <a:lnTo>
                    <a:pt x="17441" y="13772"/>
                  </a:lnTo>
                  <a:lnTo>
                    <a:pt x="17083" y="13699"/>
                  </a:lnTo>
                  <a:lnTo>
                    <a:pt x="16714" y="13591"/>
                  </a:lnTo>
                  <a:lnTo>
                    <a:pt x="16329" y="13409"/>
                  </a:lnTo>
                  <a:lnTo>
                    <a:pt x="15923" y="13156"/>
                  </a:lnTo>
                  <a:lnTo>
                    <a:pt x="15502" y="12866"/>
                  </a:lnTo>
                  <a:lnTo>
                    <a:pt x="15064" y="12503"/>
                  </a:lnTo>
                  <a:lnTo>
                    <a:pt x="14611" y="12105"/>
                  </a:lnTo>
                  <a:lnTo>
                    <a:pt x="14136" y="11634"/>
                  </a:lnTo>
                  <a:lnTo>
                    <a:pt x="13641" y="11090"/>
                  </a:lnTo>
                  <a:lnTo>
                    <a:pt x="13130" y="10474"/>
                  </a:lnTo>
                  <a:lnTo>
                    <a:pt x="12592" y="9785"/>
                  </a:lnTo>
                  <a:lnTo>
                    <a:pt x="12039" y="9060"/>
                  </a:lnTo>
                  <a:lnTo>
                    <a:pt x="11459" y="8227"/>
                  </a:lnTo>
                  <a:lnTo>
                    <a:pt x="10863" y="7357"/>
                  </a:lnTo>
                  <a:lnTo>
                    <a:pt x="10241" y="6415"/>
                  </a:lnTo>
                  <a:lnTo>
                    <a:pt x="9593" y="5364"/>
                  </a:lnTo>
                  <a:lnTo>
                    <a:pt x="8950" y="4349"/>
                  </a:lnTo>
                  <a:lnTo>
                    <a:pt x="8328" y="3479"/>
                  </a:lnTo>
                  <a:lnTo>
                    <a:pt x="7732" y="2682"/>
                  </a:lnTo>
                  <a:lnTo>
                    <a:pt x="7163" y="2030"/>
                  </a:lnTo>
                  <a:lnTo>
                    <a:pt x="6620" y="1486"/>
                  </a:lnTo>
                  <a:lnTo>
                    <a:pt x="6098" y="1015"/>
                  </a:lnTo>
                  <a:lnTo>
                    <a:pt x="5603" y="652"/>
                  </a:lnTo>
                  <a:lnTo>
                    <a:pt x="5134" y="362"/>
                  </a:lnTo>
                  <a:lnTo>
                    <a:pt x="4681" y="181"/>
                  </a:lnTo>
                  <a:lnTo>
                    <a:pt x="4259" y="36"/>
                  </a:lnTo>
                  <a:lnTo>
                    <a:pt x="3853" y="0"/>
                  </a:lnTo>
                  <a:lnTo>
                    <a:pt x="3473" y="0"/>
                  </a:lnTo>
                  <a:lnTo>
                    <a:pt x="3115" y="72"/>
                  </a:lnTo>
                  <a:lnTo>
                    <a:pt x="2778" y="181"/>
                  </a:lnTo>
                  <a:lnTo>
                    <a:pt x="2461" y="362"/>
                  </a:lnTo>
                  <a:lnTo>
                    <a:pt x="2166" y="544"/>
                  </a:lnTo>
                  <a:lnTo>
                    <a:pt x="1887" y="797"/>
                  </a:lnTo>
                  <a:lnTo>
                    <a:pt x="1634" y="1051"/>
                  </a:lnTo>
                  <a:lnTo>
                    <a:pt x="1397" y="1341"/>
                  </a:lnTo>
                  <a:lnTo>
                    <a:pt x="1186" y="1667"/>
                  </a:lnTo>
                  <a:lnTo>
                    <a:pt x="986" y="1957"/>
                  </a:lnTo>
                  <a:lnTo>
                    <a:pt x="812" y="2283"/>
                  </a:lnTo>
                  <a:lnTo>
                    <a:pt x="654" y="2609"/>
                  </a:lnTo>
                  <a:lnTo>
                    <a:pt x="511" y="2899"/>
                  </a:lnTo>
                  <a:lnTo>
                    <a:pt x="390" y="3189"/>
                  </a:lnTo>
                  <a:lnTo>
                    <a:pt x="127" y="3914"/>
                  </a:lnTo>
                  <a:lnTo>
                    <a:pt x="0" y="4349"/>
                  </a:lnTo>
                  <a:lnTo>
                    <a:pt x="0" y="21600"/>
                  </a:lnTo>
                  <a:lnTo>
                    <a:pt x="21589" y="21600"/>
                  </a:lnTo>
                  <a:lnTo>
                    <a:pt x="21600" y="21491"/>
                  </a:lnTo>
                  <a:lnTo>
                    <a:pt x="21600" y="9242"/>
                  </a:lnTo>
                  <a:lnTo>
                    <a:pt x="21589" y="9278"/>
                  </a:lnTo>
                  <a:close/>
                </a:path>
              </a:pathLst>
            </a:custGeom>
            <a:solidFill>
              <a:schemeClr val="accent6">
                <a:hueOff val="-10717809"/>
                <a:satOff val="-95633"/>
                <a:lumOff val="5509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324" name="標題文字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標題文字</a:t>
            </a:r>
          </a:p>
        </p:txBody>
      </p:sp>
      <p:sp>
        <p:nvSpPr>
          <p:cNvPr id="325" name="內文層級一…"/>
          <p:cNvSpPr txBox="1">
            <a:spLocks noGrp="1"/>
          </p:cNvSpPr>
          <p:nvPr>
            <p:ph type="body" idx="1"/>
          </p:nvPr>
        </p:nvSpPr>
        <p:spPr>
          <a:xfrm>
            <a:off x="872067" y="2675466"/>
            <a:ext cx="7408334" cy="3450697"/>
          </a:xfrm>
          <a:prstGeom prst="rect">
            <a:avLst/>
          </a:prstGeom>
        </p:spPr>
        <p:txBody>
          <a:bodyPr anchor="ctr"/>
          <a:lstStyle/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326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內文層級一…"/>
          <p:cNvSpPr txBox="1">
            <a:spLocks noGrp="1"/>
          </p:cNvSpPr>
          <p:nvPr>
            <p:ph type="body" idx="1"/>
          </p:nvPr>
        </p:nvSpPr>
        <p:spPr>
          <a:xfrm>
            <a:off x="872067" y="2675466"/>
            <a:ext cx="7408334" cy="3450697"/>
          </a:xfrm>
          <a:prstGeom prst="rect">
            <a:avLst/>
          </a:prstGeom>
        </p:spPr>
        <p:txBody>
          <a:bodyPr/>
          <a:lstStyle/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45" name="標題文字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標題文字</a:t>
            </a:r>
          </a:p>
        </p:txBody>
      </p:sp>
      <p:sp>
        <p:nvSpPr>
          <p:cNvPr id="46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Rounded Rectangle 20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rgbClr val="0293E0"/>
              </a:gs>
              <a:gs pos="90000">
                <a:srgbClr val="83D3FE"/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6">
                    <a:hueOff val="-10717809"/>
                    <a:satOff val="-95633"/>
                    <a:lumOff val="55098"/>
                  </a:schemeClr>
                </a:solidFill>
              </a:defRPr>
            </a:pPr>
            <a:endParaRPr/>
          </a:p>
        </p:txBody>
      </p:sp>
      <p:grpSp>
        <p:nvGrpSpPr>
          <p:cNvPr id="339" name="Group 14"/>
          <p:cNvGrpSpPr/>
          <p:nvPr/>
        </p:nvGrpSpPr>
        <p:grpSpPr>
          <a:xfrm>
            <a:off x="211665" y="714190"/>
            <a:ext cx="8723378" cy="1331581"/>
            <a:chOff x="0" y="0"/>
            <a:chExt cx="8723376" cy="1331579"/>
          </a:xfrm>
        </p:grpSpPr>
        <p:sp>
          <p:nvSpPr>
            <p:cNvPr id="334" name="Freeform 14"/>
            <p:cNvSpPr/>
            <p:nvPr/>
          </p:nvSpPr>
          <p:spPr>
            <a:xfrm>
              <a:off x="5843256" y="145222"/>
              <a:ext cx="2880121" cy="714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52" y="0"/>
                  </a:moveTo>
                  <a:lnTo>
                    <a:pt x="20642" y="608"/>
                  </a:lnTo>
                  <a:lnTo>
                    <a:pt x="19716" y="1283"/>
                  </a:lnTo>
                  <a:lnTo>
                    <a:pt x="18774" y="2025"/>
                  </a:lnTo>
                  <a:lnTo>
                    <a:pt x="17800" y="2768"/>
                  </a:lnTo>
                  <a:lnTo>
                    <a:pt x="16811" y="3645"/>
                  </a:lnTo>
                  <a:lnTo>
                    <a:pt x="15789" y="4523"/>
                  </a:lnTo>
                  <a:lnTo>
                    <a:pt x="14751" y="5535"/>
                  </a:lnTo>
                  <a:lnTo>
                    <a:pt x="13682" y="6548"/>
                  </a:lnTo>
                  <a:lnTo>
                    <a:pt x="11750" y="8505"/>
                  </a:lnTo>
                  <a:lnTo>
                    <a:pt x="9866" y="10260"/>
                  </a:lnTo>
                  <a:lnTo>
                    <a:pt x="8062" y="11880"/>
                  </a:lnTo>
                  <a:lnTo>
                    <a:pt x="6322" y="13433"/>
                  </a:lnTo>
                  <a:lnTo>
                    <a:pt x="4662" y="14783"/>
                  </a:lnTo>
                  <a:lnTo>
                    <a:pt x="3049" y="15997"/>
                  </a:lnTo>
                  <a:lnTo>
                    <a:pt x="1501" y="17145"/>
                  </a:lnTo>
                  <a:lnTo>
                    <a:pt x="0" y="18158"/>
                  </a:lnTo>
                  <a:lnTo>
                    <a:pt x="1038" y="18765"/>
                  </a:lnTo>
                  <a:lnTo>
                    <a:pt x="2027" y="19305"/>
                  </a:lnTo>
                  <a:lnTo>
                    <a:pt x="2985" y="19777"/>
                  </a:lnTo>
                  <a:lnTo>
                    <a:pt x="3927" y="20183"/>
                  </a:lnTo>
                  <a:lnTo>
                    <a:pt x="4837" y="20587"/>
                  </a:lnTo>
                  <a:lnTo>
                    <a:pt x="5715" y="20858"/>
                  </a:lnTo>
                  <a:lnTo>
                    <a:pt x="6561" y="21127"/>
                  </a:lnTo>
                  <a:lnTo>
                    <a:pt x="7392" y="21330"/>
                  </a:lnTo>
                  <a:lnTo>
                    <a:pt x="8206" y="21465"/>
                  </a:lnTo>
                  <a:lnTo>
                    <a:pt x="8988" y="21533"/>
                  </a:lnTo>
                  <a:lnTo>
                    <a:pt x="9738" y="21600"/>
                  </a:lnTo>
                  <a:lnTo>
                    <a:pt x="10473" y="21600"/>
                  </a:lnTo>
                  <a:lnTo>
                    <a:pt x="11191" y="21533"/>
                  </a:lnTo>
                  <a:lnTo>
                    <a:pt x="11894" y="21465"/>
                  </a:lnTo>
                  <a:lnTo>
                    <a:pt x="12564" y="21330"/>
                  </a:lnTo>
                  <a:lnTo>
                    <a:pt x="13219" y="21127"/>
                  </a:lnTo>
                  <a:lnTo>
                    <a:pt x="13841" y="20925"/>
                  </a:lnTo>
                  <a:lnTo>
                    <a:pt x="14464" y="20655"/>
                  </a:lnTo>
                  <a:lnTo>
                    <a:pt x="15645" y="19980"/>
                  </a:lnTo>
                  <a:lnTo>
                    <a:pt x="16763" y="19170"/>
                  </a:lnTo>
                  <a:lnTo>
                    <a:pt x="17816" y="18225"/>
                  </a:lnTo>
                  <a:lnTo>
                    <a:pt x="18327" y="17685"/>
                  </a:lnTo>
                  <a:lnTo>
                    <a:pt x="18822" y="17145"/>
                  </a:lnTo>
                  <a:lnTo>
                    <a:pt x="19780" y="15930"/>
                  </a:lnTo>
                  <a:lnTo>
                    <a:pt x="20690" y="14580"/>
                  </a:lnTo>
                  <a:lnTo>
                    <a:pt x="21568" y="13162"/>
                  </a:lnTo>
                  <a:lnTo>
                    <a:pt x="21600" y="13095"/>
                  </a:lnTo>
                  <a:lnTo>
                    <a:pt x="21600" y="0"/>
                  </a:lnTo>
                  <a:lnTo>
                    <a:pt x="21552" y="0"/>
                  </a:lnTo>
                  <a:close/>
                </a:path>
              </a:pathLst>
            </a:custGeom>
            <a:solidFill>
              <a:srgbClr val="C6E7FC">
                <a:alpha val="29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35" name="Freeform 18"/>
            <p:cNvSpPr/>
            <p:nvPr/>
          </p:nvSpPr>
          <p:spPr>
            <a:xfrm>
              <a:off x="2410742" y="16756"/>
              <a:ext cx="5551628" cy="851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0239"/>
                  </a:moveTo>
                  <a:lnTo>
                    <a:pt x="21128" y="19843"/>
                  </a:lnTo>
                  <a:lnTo>
                    <a:pt x="20639" y="19446"/>
                  </a:lnTo>
                  <a:lnTo>
                    <a:pt x="19621" y="18482"/>
                  </a:lnTo>
                  <a:lnTo>
                    <a:pt x="18544" y="17291"/>
                  </a:lnTo>
                  <a:lnTo>
                    <a:pt x="17409" y="15987"/>
                  </a:lnTo>
                  <a:lnTo>
                    <a:pt x="16208" y="14400"/>
                  </a:lnTo>
                  <a:lnTo>
                    <a:pt x="14941" y="12643"/>
                  </a:lnTo>
                  <a:lnTo>
                    <a:pt x="13608" y="10602"/>
                  </a:lnTo>
                  <a:lnTo>
                    <a:pt x="12200" y="8391"/>
                  </a:lnTo>
                  <a:lnTo>
                    <a:pt x="11645" y="7540"/>
                  </a:lnTo>
                  <a:lnTo>
                    <a:pt x="11106" y="6690"/>
                  </a:lnTo>
                  <a:lnTo>
                    <a:pt x="10063" y="5216"/>
                  </a:lnTo>
                  <a:lnTo>
                    <a:pt x="9558" y="4592"/>
                  </a:lnTo>
                  <a:lnTo>
                    <a:pt x="9069" y="3969"/>
                  </a:lnTo>
                  <a:lnTo>
                    <a:pt x="8589" y="3402"/>
                  </a:lnTo>
                  <a:lnTo>
                    <a:pt x="8117" y="2891"/>
                  </a:lnTo>
                  <a:lnTo>
                    <a:pt x="7661" y="2438"/>
                  </a:lnTo>
                  <a:lnTo>
                    <a:pt x="7206" y="2041"/>
                  </a:lnTo>
                  <a:lnTo>
                    <a:pt x="6344" y="1304"/>
                  </a:lnTo>
                  <a:lnTo>
                    <a:pt x="5524" y="794"/>
                  </a:lnTo>
                  <a:lnTo>
                    <a:pt x="4754" y="397"/>
                  </a:lnTo>
                  <a:lnTo>
                    <a:pt x="4017" y="113"/>
                  </a:lnTo>
                  <a:lnTo>
                    <a:pt x="3321" y="0"/>
                  </a:lnTo>
                  <a:lnTo>
                    <a:pt x="2667" y="0"/>
                  </a:lnTo>
                  <a:lnTo>
                    <a:pt x="2054" y="113"/>
                  </a:lnTo>
                  <a:lnTo>
                    <a:pt x="1483" y="283"/>
                  </a:lnTo>
                  <a:lnTo>
                    <a:pt x="952" y="567"/>
                  </a:lnTo>
                  <a:lnTo>
                    <a:pt x="456" y="907"/>
                  </a:lnTo>
                  <a:lnTo>
                    <a:pt x="0" y="1361"/>
                  </a:lnTo>
                  <a:lnTo>
                    <a:pt x="638" y="1871"/>
                  </a:lnTo>
                  <a:lnTo>
                    <a:pt x="1300" y="2438"/>
                  </a:lnTo>
                  <a:lnTo>
                    <a:pt x="1988" y="3175"/>
                  </a:lnTo>
                  <a:lnTo>
                    <a:pt x="2700" y="3969"/>
                  </a:lnTo>
                  <a:lnTo>
                    <a:pt x="3437" y="4932"/>
                  </a:lnTo>
                  <a:lnTo>
                    <a:pt x="4199" y="5953"/>
                  </a:lnTo>
                  <a:lnTo>
                    <a:pt x="4994" y="7087"/>
                  </a:lnTo>
                  <a:lnTo>
                    <a:pt x="5806" y="8391"/>
                  </a:lnTo>
                  <a:lnTo>
                    <a:pt x="7272" y="10715"/>
                  </a:lnTo>
                  <a:lnTo>
                    <a:pt x="8663" y="12756"/>
                  </a:lnTo>
                  <a:lnTo>
                    <a:pt x="9972" y="14627"/>
                  </a:lnTo>
                  <a:lnTo>
                    <a:pt x="10610" y="15420"/>
                  </a:lnTo>
                  <a:lnTo>
                    <a:pt x="11214" y="16214"/>
                  </a:lnTo>
                  <a:lnTo>
                    <a:pt x="11810" y="16951"/>
                  </a:lnTo>
                  <a:lnTo>
                    <a:pt x="12390" y="17575"/>
                  </a:lnTo>
                  <a:lnTo>
                    <a:pt x="12953" y="18198"/>
                  </a:lnTo>
                  <a:lnTo>
                    <a:pt x="13500" y="18765"/>
                  </a:lnTo>
                  <a:lnTo>
                    <a:pt x="14030" y="19219"/>
                  </a:lnTo>
                  <a:lnTo>
                    <a:pt x="14544" y="19672"/>
                  </a:lnTo>
                  <a:lnTo>
                    <a:pt x="15040" y="20069"/>
                  </a:lnTo>
                  <a:lnTo>
                    <a:pt x="15529" y="20466"/>
                  </a:lnTo>
                  <a:lnTo>
                    <a:pt x="16001" y="20750"/>
                  </a:lnTo>
                  <a:lnTo>
                    <a:pt x="16457" y="20976"/>
                  </a:lnTo>
                  <a:lnTo>
                    <a:pt x="16896" y="21203"/>
                  </a:lnTo>
                  <a:lnTo>
                    <a:pt x="17326" y="21373"/>
                  </a:lnTo>
                  <a:lnTo>
                    <a:pt x="17749" y="21487"/>
                  </a:lnTo>
                  <a:lnTo>
                    <a:pt x="18155" y="21600"/>
                  </a:lnTo>
                  <a:lnTo>
                    <a:pt x="18925" y="21600"/>
                  </a:lnTo>
                  <a:lnTo>
                    <a:pt x="19298" y="21543"/>
                  </a:lnTo>
                  <a:lnTo>
                    <a:pt x="19654" y="21487"/>
                  </a:lnTo>
                  <a:lnTo>
                    <a:pt x="20002" y="21373"/>
                  </a:lnTo>
                  <a:lnTo>
                    <a:pt x="20341" y="21203"/>
                  </a:lnTo>
                  <a:lnTo>
                    <a:pt x="20672" y="20976"/>
                  </a:lnTo>
                  <a:lnTo>
                    <a:pt x="21302" y="20523"/>
                  </a:lnTo>
                  <a:lnTo>
                    <a:pt x="21600" y="20239"/>
                  </a:lnTo>
                  <a:close/>
                </a:path>
              </a:pathLst>
            </a:custGeom>
            <a:solidFill>
              <a:srgbClr val="C6E7FC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36" name="Freeform 22"/>
            <p:cNvSpPr/>
            <p:nvPr/>
          </p:nvSpPr>
          <p:spPr>
            <a:xfrm>
              <a:off x="2620418" y="29044"/>
              <a:ext cx="5474995" cy="775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79"/>
                  </a:moveTo>
                  <a:lnTo>
                    <a:pt x="76" y="2054"/>
                  </a:lnTo>
                  <a:lnTo>
                    <a:pt x="302" y="1743"/>
                  </a:lnTo>
                  <a:lnTo>
                    <a:pt x="689" y="1307"/>
                  </a:lnTo>
                  <a:lnTo>
                    <a:pt x="941" y="1058"/>
                  </a:lnTo>
                  <a:lnTo>
                    <a:pt x="1235" y="809"/>
                  </a:lnTo>
                  <a:lnTo>
                    <a:pt x="1562" y="622"/>
                  </a:lnTo>
                  <a:lnTo>
                    <a:pt x="1940" y="436"/>
                  </a:lnTo>
                  <a:lnTo>
                    <a:pt x="2351" y="249"/>
                  </a:lnTo>
                  <a:lnTo>
                    <a:pt x="2813" y="124"/>
                  </a:lnTo>
                  <a:lnTo>
                    <a:pt x="3317" y="62"/>
                  </a:lnTo>
                  <a:lnTo>
                    <a:pt x="3863" y="0"/>
                  </a:lnTo>
                  <a:lnTo>
                    <a:pt x="4451" y="62"/>
                  </a:lnTo>
                  <a:lnTo>
                    <a:pt x="5081" y="187"/>
                  </a:lnTo>
                  <a:lnTo>
                    <a:pt x="5761" y="436"/>
                  </a:lnTo>
                  <a:lnTo>
                    <a:pt x="6483" y="747"/>
                  </a:lnTo>
                  <a:lnTo>
                    <a:pt x="7248" y="1245"/>
                  </a:lnTo>
                  <a:lnTo>
                    <a:pt x="8062" y="1805"/>
                  </a:lnTo>
                  <a:lnTo>
                    <a:pt x="8927" y="2490"/>
                  </a:lnTo>
                  <a:lnTo>
                    <a:pt x="9834" y="3299"/>
                  </a:lnTo>
                  <a:lnTo>
                    <a:pt x="10792" y="4295"/>
                  </a:lnTo>
                  <a:lnTo>
                    <a:pt x="11791" y="5416"/>
                  </a:lnTo>
                  <a:lnTo>
                    <a:pt x="12841" y="6723"/>
                  </a:lnTo>
                  <a:lnTo>
                    <a:pt x="13941" y="8279"/>
                  </a:lnTo>
                  <a:lnTo>
                    <a:pt x="15091" y="9960"/>
                  </a:lnTo>
                  <a:lnTo>
                    <a:pt x="16292" y="11827"/>
                  </a:lnTo>
                  <a:lnTo>
                    <a:pt x="17544" y="13944"/>
                  </a:lnTo>
                  <a:lnTo>
                    <a:pt x="18845" y="16247"/>
                  </a:lnTo>
                  <a:lnTo>
                    <a:pt x="20198" y="18799"/>
                  </a:lnTo>
                  <a:lnTo>
                    <a:pt x="21600" y="21600"/>
                  </a:lnTo>
                </a:path>
              </a:pathLst>
            </a:custGeom>
            <a:noFill/>
            <a:ln w="3175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37" name="Freeform 26"/>
            <p:cNvSpPr/>
            <p:nvPr/>
          </p:nvSpPr>
          <p:spPr>
            <a:xfrm>
              <a:off x="5404746" y="15639"/>
              <a:ext cx="3312245" cy="652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625" y="20712"/>
                  </a:lnTo>
                  <a:lnTo>
                    <a:pt x="2332" y="18419"/>
                  </a:lnTo>
                  <a:lnTo>
                    <a:pt x="3512" y="16866"/>
                  </a:lnTo>
                  <a:lnTo>
                    <a:pt x="4872" y="15164"/>
                  </a:lnTo>
                  <a:lnTo>
                    <a:pt x="6386" y="13315"/>
                  </a:lnTo>
                  <a:lnTo>
                    <a:pt x="8010" y="11318"/>
                  </a:lnTo>
                  <a:lnTo>
                    <a:pt x="9731" y="9395"/>
                  </a:lnTo>
                  <a:lnTo>
                    <a:pt x="11494" y="7471"/>
                  </a:lnTo>
                  <a:lnTo>
                    <a:pt x="13299" y="5696"/>
                  </a:lnTo>
                  <a:lnTo>
                    <a:pt x="15089" y="3995"/>
                  </a:lnTo>
                  <a:lnTo>
                    <a:pt x="15978" y="3255"/>
                  </a:lnTo>
                  <a:lnTo>
                    <a:pt x="16839" y="2515"/>
                  </a:lnTo>
                  <a:lnTo>
                    <a:pt x="17699" y="1923"/>
                  </a:lnTo>
                  <a:lnTo>
                    <a:pt x="18532" y="1332"/>
                  </a:lnTo>
                  <a:lnTo>
                    <a:pt x="19351" y="888"/>
                  </a:lnTo>
                  <a:lnTo>
                    <a:pt x="20129" y="518"/>
                  </a:lnTo>
                  <a:lnTo>
                    <a:pt x="20878" y="222"/>
                  </a:lnTo>
                  <a:lnTo>
                    <a:pt x="21600" y="0"/>
                  </a:lnTo>
                </a:path>
              </a:pathLst>
            </a:custGeom>
            <a:noFill/>
            <a:ln w="3175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38" name="Freeform 19"/>
            <p:cNvSpPr/>
            <p:nvPr/>
          </p:nvSpPr>
          <p:spPr>
            <a:xfrm>
              <a:off x="0" y="-1"/>
              <a:ext cx="8723377" cy="13315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89" y="9278"/>
                  </a:moveTo>
                  <a:lnTo>
                    <a:pt x="21389" y="9821"/>
                  </a:lnTo>
                  <a:lnTo>
                    <a:pt x="21189" y="10329"/>
                  </a:lnTo>
                  <a:lnTo>
                    <a:pt x="20978" y="10800"/>
                  </a:lnTo>
                  <a:lnTo>
                    <a:pt x="20762" y="11235"/>
                  </a:lnTo>
                  <a:lnTo>
                    <a:pt x="20541" y="11670"/>
                  </a:lnTo>
                  <a:lnTo>
                    <a:pt x="20309" y="12068"/>
                  </a:lnTo>
                  <a:lnTo>
                    <a:pt x="20071" y="12395"/>
                  </a:lnTo>
                  <a:lnTo>
                    <a:pt x="19824" y="12721"/>
                  </a:lnTo>
                  <a:lnTo>
                    <a:pt x="19565" y="13011"/>
                  </a:lnTo>
                  <a:lnTo>
                    <a:pt x="19297" y="13228"/>
                  </a:lnTo>
                  <a:lnTo>
                    <a:pt x="19017" y="13446"/>
                  </a:lnTo>
                  <a:lnTo>
                    <a:pt x="18727" y="13591"/>
                  </a:lnTo>
                  <a:lnTo>
                    <a:pt x="18427" y="13736"/>
                  </a:lnTo>
                  <a:lnTo>
                    <a:pt x="18111" y="13808"/>
                  </a:lnTo>
                  <a:lnTo>
                    <a:pt x="17784" y="13808"/>
                  </a:lnTo>
                  <a:lnTo>
                    <a:pt x="17441" y="13772"/>
                  </a:lnTo>
                  <a:lnTo>
                    <a:pt x="17083" y="13699"/>
                  </a:lnTo>
                  <a:lnTo>
                    <a:pt x="16714" y="13591"/>
                  </a:lnTo>
                  <a:lnTo>
                    <a:pt x="16329" y="13409"/>
                  </a:lnTo>
                  <a:lnTo>
                    <a:pt x="15923" y="13156"/>
                  </a:lnTo>
                  <a:lnTo>
                    <a:pt x="15502" y="12866"/>
                  </a:lnTo>
                  <a:lnTo>
                    <a:pt x="15064" y="12503"/>
                  </a:lnTo>
                  <a:lnTo>
                    <a:pt x="14611" y="12105"/>
                  </a:lnTo>
                  <a:lnTo>
                    <a:pt x="14136" y="11634"/>
                  </a:lnTo>
                  <a:lnTo>
                    <a:pt x="13641" y="11090"/>
                  </a:lnTo>
                  <a:lnTo>
                    <a:pt x="13130" y="10474"/>
                  </a:lnTo>
                  <a:lnTo>
                    <a:pt x="12592" y="9785"/>
                  </a:lnTo>
                  <a:lnTo>
                    <a:pt x="12039" y="9060"/>
                  </a:lnTo>
                  <a:lnTo>
                    <a:pt x="11459" y="8227"/>
                  </a:lnTo>
                  <a:lnTo>
                    <a:pt x="10863" y="7357"/>
                  </a:lnTo>
                  <a:lnTo>
                    <a:pt x="10241" y="6415"/>
                  </a:lnTo>
                  <a:lnTo>
                    <a:pt x="9593" y="5364"/>
                  </a:lnTo>
                  <a:lnTo>
                    <a:pt x="8950" y="4349"/>
                  </a:lnTo>
                  <a:lnTo>
                    <a:pt x="8328" y="3479"/>
                  </a:lnTo>
                  <a:lnTo>
                    <a:pt x="7732" y="2682"/>
                  </a:lnTo>
                  <a:lnTo>
                    <a:pt x="7163" y="2030"/>
                  </a:lnTo>
                  <a:lnTo>
                    <a:pt x="6620" y="1486"/>
                  </a:lnTo>
                  <a:lnTo>
                    <a:pt x="6098" y="1015"/>
                  </a:lnTo>
                  <a:lnTo>
                    <a:pt x="5603" y="652"/>
                  </a:lnTo>
                  <a:lnTo>
                    <a:pt x="5134" y="362"/>
                  </a:lnTo>
                  <a:lnTo>
                    <a:pt x="4681" y="181"/>
                  </a:lnTo>
                  <a:lnTo>
                    <a:pt x="4259" y="36"/>
                  </a:lnTo>
                  <a:lnTo>
                    <a:pt x="3853" y="0"/>
                  </a:lnTo>
                  <a:lnTo>
                    <a:pt x="3473" y="0"/>
                  </a:lnTo>
                  <a:lnTo>
                    <a:pt x="3115" y="72"/>
                  </a:lnTo>
                  <a:lnTo>
                    <a:pt x="2778" y="181"/>
                  </a:lnTo>
                  <a:lnTo>
                    <a:pt x="2461" y="362"/>
                  </a:lnTo>
                  <a:lnTo>
                    <a:pt x="2166" y="544"/>
                  </a:lnTo>
                  <a:lnTo>
                    <a:pt x="1887" y="797"/>
                  </a:lnTo>
                  <a:lnTo>
                    <a:pt x="1634" y="1051"/>
                  </a:lnTo>
                  <a:lnTo>
                    <a:pt x="1397" y="1341"/>
                  </a:lnTo>
                  <a:lnTo>
                    <a:pt x="1186" y="1667"/>
                  </a:lnTo>
                  <a:lnTo>
                    <a:pt x="986" y="1957"/>
                  </a:lnTo>
                  <a:lnTo>
                    <a:pt x="812" y="2283"/>
                  </a:lnTo>
                  <a:lnTo>
                    <a:pt x="654" y="2609"/>
                  </a:lnTo>
                  <a:lnTo>
                    <a:pt x="511" y="2899"/>
                  </a:lnTo>
                  <a:lnTo>
                    <a:pt x="390" y="3189"/>
                  </a:lnTo>
                  <a:lnTo>
                    <a:pt x="127" y="3914"/>
                  </a:lnTo>
                  <a:lnTo>
                    <a:pt x="0" y="4349"/>
                  </a:lnTo>
                  <a:lnTo>
                    <a:pt x="0" y="21600"/>
                  </a:lnTo>
                  <a:lnTo>
                    <a:pt x="21589" y="21600"/>
                  </a:lnTo>
                  <a:lnTo>
                    <a:pt x="21600" y="21491"/>
                  </a:lnTo>
                  <a:lnTo>
                    <a:pt x="21600" y="9242"/>
                  </a:lnTo>
                  <a:lnTo>
                    <a:pt x="21589" y="9278"/>
                  </a:lnTo>
                  <a:close/>
                </a:path>
              </a:pathLst>
            </a:custGeom>
            <a:solidFill>
              <a:schemeClr val="accent6">
                <a:hueOff val="-10717809"/>
                <a:satOff val="-95633"/>
                <a:lumOff val="5509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340" name="標題文字"/>
          <p:cNvSpPr txBox="1">
            <a:spLocks noGrp="1"/>
          </p:cNvSpPr>
          <p:nvPr>
            <p:ph type="title"/>
          </p:nvPr>
        </p:nvSpPr>
        <p:spPr>
          <a:xfrm>
            <a:off x="6629400" y="1447800"/>
            <a:ext cx="2057400" cy="4487334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073E87"/>
                </a:solidFill>
              </a:defRPr>
            </a:lvl1pPr>
          </a:lstStyle>
          <a:p>
            <a:r>
              <a:t>標題文字</a:t>
            </a:r>
          </a:p>
        </p:txBody>
      </p:sp>
      <p:sp>
        <p:nvSpPr>
          <p:cNvPr id="341" name="內文層級一…"/>
          <p:cNvSpPr txBox="1">
            <a:spLocks noGrp="1"/>
          </p:cNvSpPr>
          <p:nvPr>
            <p:ph type="body" idx="1"/>
          </p:nvPr>
        </p:nvSpPr>
        <p:spPr>
          <a:xfrm>
            <a:off x="457200" y="1447800"/>
            <a:ext cx="6019800" cy="4487334"/>
          </a:xfrm>
          <a:prstGeom prst="rect">
            <a:avLst/>
          </a:prstGeom>
        </p:spPr>
        <p:txBody>
          <a:bodyPr/>
          <a:lstStyle/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342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y objeto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標題文字"/>
          <p:cNvSpPr txBox="1">
            <a:spLocks noGrp="1"/>
          </p:cNvSpPr>
          <p:nvPr>
            <p:ph type="title"/>
          </p:nvPr>
        </p:nvSpPr>
        <p:spPr>
          <a:xfrm>
            <a:off x="1485900" y="1063228"/>
            <a:ext cx="6172200" cy="857251"/>
          </a:xfrm>
          <a:prstGeom prst="rect">
            <a:avLst/>
          </a:prstGeom>
        </p:spPr>
        <p:txBody>
          <a:bodyPr lIns="34289" tIns="34289" rIns="34289" bIns="34289"/>
          <a:lstStyle>
            <a:lvl1pPr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標題文字</a:t>
            </a:r>
          </a:p>
        </p:txBody>
      </p:sp>
      <p:sp>
        <p:nvSpPr>
          <p:cNvPr id="382" name="內文層級一…"/>
          <p:cNvSpPr txBox="1">
            <a:spLocks noGrp="1"/>
          </p:cNvSpPr>
          <p:nvPr>
            <p:ph type="body" sz="half" idx="1"/>
          </p:nvPr>
        </p:nvSpPr>
        <p:spPr>
          <a:xfrm>
            <a:off x="1485900" y="2057400"/>
            <a:ext cx="6172200" cy="3394473"/>
          </a:xfrm>
          <a:prstGeom prst="rect">
            <a:avLst/>
          </a:prstGeom>
        </p:spPr>
        <p:txBody>
          <a:bodyPr lIns="34289" tIns="34289" rIns="34289" bIns="34289"/>
          <a:lstStyle>
            <a:lvl1pPr marL="342900" indent="-342900">
              <a:spcBef>
                <a:spcPts val="700"/>
              </a:spcBef>
              <a:buClrTx/>
              <a:buFontTx/>
              <a:buChar char="•"/>
              <a:defRPr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83771" indent="-326571">
              <a:spcBef>
                <a:spcPts val="700"/>
              </a:spcBef>
              <a:buClrTx/>
              <a:buFontTx/>
              <a:buChar char="–"/>
              <a:defRPr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200" indent="-304800">
              <a:spcBef>
                <a:spcPts val="700"/>
              </a:spcBef>
              <a:buClrTx/>
              <a:buFontTx/>
              <a:buChar char="•"/>
              <a:defRPr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737360" indent="-365760">
              <a:spcBef>
                <a:spcPts val="700"/>
              </a:spcBef>
              <a:buClrTx/>
              <a:buFontTx/>
              <a:buChar char="–"/>
              <a:defRPr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194560" indent="-365760">
              <a:spcBef>
                <a:spcPts val="700"/>
              </a:spcBef>
              <a:buClrTx/>
              <a:buFontTx/>
              <a:buChar char="»"/>
              <a:defRPr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383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7379052" y="5541168"/>
            <a:ext cx="279048" cy="265965"/>
          </a:xfrm>
          <a:prstGeom prst="rect">
            <a:avLst/>
          </a:prstGeom>
        </p:spPr>
        <p:txBody>
          <a:bodyPr lIns="34289" tIns="34289" rIns="34289" bIns="34289" anchor="t"/>
          <a:lstStyle>
            <a:lvl1pPr algn="r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n blanc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7379052" y="5541168"/>
            <a:ext cx="279048" cy="265965"/>
          </a:xfrm>
          <a:prstGeom prst="rect">
            <a:avLst/>
          </a:prstGeom>
        </p:spPr>
        <p:txBody>
          <a:bodyPr lIns="34289" tIns="34289" rIns="34289" bIns="34289" anchor="t"/>
          <a:lstStyle>
            <a:lvl1pPr algn="r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rgbClr val="0293E0"/>
              </a:gs>
              <a:gs pos="100000">
                <a:srgbClr val="83D3FE"/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6">
                    <a:hueOff val="-10717809"/>
                    <a:satOff val="-95633"/>
                    <a:lumOff val="55098"/>
                  </a:schemeClr>
                </a:solidFill>
              </a:defRPr>
            </a:pPr>
            <a:endParaRPr/>
          </a:p>
        </p:txBody>
      </p:sp>
      <p:sp>
        <p:nvSpPr>
          <p:cNvPr id="54" name="Freeform 14"/>
          <p:cNvSpPr/>
          <p:nvPr/>
        </p:nvSpPr>
        <p:spPr>
          <a:xfrm>
            <a:off x="6047437" y="4203591"/>
            <a:ext cx="2876430" cy="7140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552" y="0"/>
                </a:moveTo>
                <a:lnTo>
                  <a:pt x="20642" y="607"/>
                </a:lnTo>
                <a:lnTo>
                  <a:pt x="19716" y="1282"/>
                </a:lnTo>
                <a:lnTo>
                  <a:pt x="18774" y="2025"/>
                </a:lnTo>
                <a:lnTo>
                  <a:pt x="17800" y="2767"/>
                </a:lnTo>
                <a:lnTo>
                  <a:pt x="16811" y="3645"/>
                </a:lnTo>
                <a:lnTo>
                  <a:pt x="15789" y="4522"/>
                </a:lnTo>
                <a:lnTo>
                  <a:pt x="14751" y="5535"/>
                </a:lnTo>
                <a:lnTo>
                  <a:pt x="13682" y="6547"/>
                </a:lnTo>
                <a:lnTo>
                  <a:pt x="11750" y="8505"/>
                </a:lnTo>
                <a:lnTo>
                  <a:pt x="9866" y="10260"/>
                </a:lnTo>
                <a:lnTo>
                  <a:pt x="8062" y="11880"/>
                </a:lnTo>
                <a:lnTo>
                  <a:pt x="6322" y="13432"/>
                </a:lnTo>
                <a:lnTo>
                  <a:pt x="4662" y="14782"/>
                </a:lnTo>
                <a:lnTo>
                  <a:pt x="3049" y="15997"/>
                </a:lnTo>
                <a:lnTo>
                  <a:pt x="1501" y="17145"/>
                </a:lnTo>
                <a:lnTo>
                  <a:pt x="0" y="18158"/>
                </a:lnTo>
                <a:lnTo>
                  <a:pt x="1038" y="18765"/>
                </a:lnTo>
                <a:lnTo>
                  <a:pt x="2027" y="19305"/>
                </a:lnTo>
                <a:lnTo>
                  <a:pt x="2985" y="19778"/>
                </a:lnTo>
                <a:lnTo>
                  <a:pt x="3927" y="20182"/>
                </a:lnTo>
                <a:lnTo>
                  <a:pt x="4837" y="20587"/>
                </a:lnTo>
                <a:lnTo>
                  <a:pt x="5715" y="20857"/>
                </a:lnTo>
                <a:lnTo>
                  <a:pt x="6561" y="21127"/>
                </a:lnTo>
                <a:lnTo>
                  <a:pt x="7392" y="21330"/>
                </a:lnTo>
                <a:lnTo>
                  <a:pt x="8206" y="21465"/>
                </a:lnTo>
                <a:lnTo>
                  <a:pt x="8988" y="21532"/>
                </a:lnTo>
                <a:lnTo>
                  <a:pt x="9738" y="21600"/>
                </a:lnTo>
                <a:lnTo>
                  <a:pt x="10473" y="21600"/>
                </a:lnTo>
                <a:lnTo>
                  <a:pt x="11191" y="21532"/>
                </a:lnTo>
                <a:lnTo>
                  <a:pt x="11894" y="21465"/>
                </a:lnTo>
                <a:lnTo>
                  <a:pt x="12564" y="21330"/>
                </a:lnTo>
                <a:lnTo>
                  <a:pt x="13219" y="21127"/>
                </a:lnTo>
                <a:lnTo>
                  <a:pt x="13841" y="20925"/>
                </a:lnTo>
                <a:lnTo>
                  <a:pt x="14464" y="20655"/>
                </a:lnTo>
                <a:lnTo>
                  <a:pt x="15645" y="19980"/>
                </a:lnTo>
                <a:lnTo>
                  <a:pt x="16763" y="19170"/>
                </a:lnTo>
                <a:lnTo>
                  <a:pt x="17816" y="18225"/>
                </a:lnTo>
                <a:lnTo>
                  <a:pt x="18327" y="17685"/>
                </a:lnTo>
                <a:lnTo>
                  <a:pt x="18822" y="17145"/>
                </a:lnTo>
                <a:lnTo>
                  <a:pt x="19780" y="15930"/>
                </a:lnTo>
                <a:lnTo>
                  <a:pt x="20690" y="14580"/>
                </a:lnTo>
                <a:lnTo>
                  <a:pt x="21568" y="13163"/>
                </a:lnTo>
                <a:lnTo>
                  <a:pt x="21600" y="13095"/>
                </a:lnTo>
                <a:lnTo>
                  <a:pt x="21600" y="0"/>
                </a:lnTo>
                <a:lnTo>
                  <a:pt x="21552" y="0"/>
                </a:lnTo>
                <a:close/>
              </a:path>
            </a:pathLst>
          </a:custGeom>
          <a:solidFill>
            <a:srgbClr val="C6E7FC">
              <a:alpha val="29000"/>
            </a:srgbClr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5" name="Freeform 18"/>
          <p:cNvSpPr/>
          <p:nvPr/>
        </p:nvSpPr>
        <p:spPr>
          <a:xfrm>
            <a:off x="2619319" y="4075290"/>
            <a:ext cx="5544517" cy="850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0239"/>
                </a:moveTo>
                <a:lnTo>
                  <a:pt x="21128" y="19843"/>
                </a:lnTo>
                <a:lnTo>
                  <a:pt x="20639" y="19446"/>
                </a:lnTo>
                <a:lnTo>
                  <a:pt x="19621" y="18482"/>
                </a:lnTo>
                <a:lnTo>
                  <a:pt x="18544" y="17291"/>
                </a:lnTo>
                <a:lnTo>
                  <a:pt x="17409" y="15987"/>
                </a:lnTo>
                <a:lnTo>
                  <a:pt x="16208" y="14400"/>
                </a:lnTo>
                <a:lnTo>
                  <a:pt x="14941" y="12643"/>
                </a:lnTo>
                <a:lnTo>
                  <a:pt x="13608" y="10602"/>
                </a:lnTo>
                <a:lnTo>
                  <a:pt x="12200" y="8391"/>
                </a:lnTo>
                <a:lnTo>
                  <a:pt x="11645" y="7540"/>
                </a:lnTo>
                <a:lnTo>
                  <a:pt x="11106" y="6690"/>
                </a:lnTo>
                <a:lnTo>
                  <a:pt x="10063" y="5216"/>
                </a:lnTo>
                <a:lnTo>
                  <a:pt x="9558" y="4592"/>
                </a:lnTo>
                <a:lnTo>
                  <a:pt x="9069" y="3969"/>
                </a:lnTo>
                <a:lnTo>
                  <a:pt x="8589" y="3402"/>
                </a:lnTo>
                <a:lnTo>
                  <a:pt x="8117" y="2891"/>
                </a:lnTo>
                <a:lnTo>
                  <a:pt x="7661" y="2438"/>
                </a:lnTo>
                <a:lnTo>
                  <a:pt x="7206" y="2041"/>
                </a:lnTo>
                <a:lnTo>
                  <a:pt x="6344" y="1304"/>
                </a:lnTo>
                <a:lnTo>
                  <a:pt x="5524" y="794"/>
                </a:lnTo>
                <a:lnTo>
                  <a:pt x="4754" y="397"/>
                </a:lnTo>
                <a:lnTo>
                  <a:pt x="4017" y="113"/>
                </a:lnTo>
                <a:lnTo>
                  <a:pt x="3321" y="0"/>
                </a:lnTo>
                <a:lnTo>
                  <a:pt x="2667" y="0"/>
                </a:lnTo>
                <a:lnTo>
                  <a:pt x="2054" y="113"/>
                </a:lnTo>
                <a:lnTo>
                  <a:pt x="1483" y="283"/>
                </a:lnTo>
                <a:lnTo>
                  <a:pt x="952" y="567"/>
                </a:lnTo>
                <a:lnTo>
                  <a:pt x="456" y="907"/>
                </a:lnTo>
                <a:lnTo>
                  <a:pt x="0" y="1361"/>
                </a:lnTo>
                <a:lnTo>
                  <a:pt x="638" y="1871"/>
                </a:lnTo>
                <a:lnTo>
                  <a:pt x="1300" y="2438"/>
                </a:lnTo>
                <a:lnTo>
                  <a:pt x="1988" y="3175"/>
                </a:lnTo>
                <a:lnTo>
                  <a:pt x="2700" y="3969"/>
                </a:lnTo>
                <a:lnTo>
                  <a:pt x="3437" y="4932"/>
                </a:lnTo>
                <a:lnTo>
                  <a:pt x="4199" y="5953"/>
                </a:lnTo>
                <a:lnTo>
                  <a:pt x="4994" y="7087"/>
                </a:lnTo>
                <a:lnTo>
                  <a:pt x="5806" y="8391"/>
                </a:lnTo>
                <a:lnTo>
                  <a:pt x="7272" y="10715"/>
                </a:lnTo>
                <a:lnTo>
                  <a:pt x="8663" y="12756"/>
                </a:lnTo>
                <a:lnTo>
                  <a:pt x="9972" y="14627"/>
                </a:lnTo>
                <a:lnTo>
                  <a:pt x="10610" y="15420"/>
                </a:lnTo>
                <a:lnTo>
                  <a:pt x="11214" y="16214"/>
                </a:lnTo>
                <a:lnTo>
                  <a:pt x="11810" y="16951"/>
                </a:lnTo>
                <a:lnTo>
                  <a:pt x="12390" y="17575"/>
                </a:lnTo>
                <a:lnTo>
                  <a:pt x="12953" y="18198"/>
                </a:lnTo>
                <a:lnTo>
                  <a:pt x="13500" y="18765"/>
                </a:lnTo>
                <a:lnTo>
                  <a:pt x="14030" y="19219"/>
                </a:lnTo>
                <a:lnTo>
                  <a:pt x="14544" y="19672"/>
                </a:lnTo>
                <a:lnTo>
                  <a:pt x="15040" y="20069"/>
                </a:lnTo>
                <a:lnTo>
                  <a:pt x="15529" y="20466"/>
                </a:lnTo>
                <a:lnTo>
                  <a:pt x="16001" y="20750"/>
                </a:lnTo>
                <a:lnTo>
                  <a:pt x="16457" y="20976"/>
                </a:lnTo>
                <a:lnTo>
                  <a:pt x="16896" y="21203"/>
                </a:lnTo>
                <a:lnTo>
                  <a:pt x="17326" y="21373"/>
                </a:lnTo>
                <a:lnTo>
                  <a:pt x="17749" y="21487"/>
                </a:lnTo>
                <a:lnTo>
                  <a:pt x="18155" y="21600"/>
                </a:lnTo>
                <a:lnTo>
                  <a:pt x="18925" y="21600"/>
                </a:lnTo>
                <a:lnTo>
                  <a:pt x="19298" y="21543"/>
                </a:lnTo>
                <a:lnTo>
                  <a:pt x="19654" y="21487"/>
                </a:lnTo>
                <a:lnTo>
                  <a:pt x="20002" y="21373"/>
                </a:lnTo>
                <a:lnTo>
                  <a:pt x="20341" y="21203"/>
                </a:lnTo>
                <a:lnTo>
                  <a:pt x="20672" y="20976"/>
                </a:lnTo>
                <a:lnTo>
                  <a:pt x="21302" y="20523"/>
                </a:lnTo>
                <a:lnTo>
                  <a:pt x="21600" y="20239"/>
                </a:lnTo>
                <a:close/>
              </a:path>
            </a:pathLst>
          </a:custGeom>
          <a:solidFill>
            <a:srgbClr val="C6E7FC">
              <a:alpha val="40000"/>
            </a:srgbClr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6" name="Freeform 22"/>
          <p:cNvSpPr/>
          <p:nvPr/>
        </p:nvSpPr>
        <p:spPr>
          <a:xfrm>
            <a:off x="2828728" y="4087562"/>
            <a:ext cx="5467980" cy="7742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79"/>
                </a:moveTo>
                <a:lnTo>
                  <a:pt x="76" y="2054"/>
                </a:lnTo>
                <a:lnTo>
                  <a:pt x="302" y="1743"/>
                </a:lnTo>
                <a:lnTo>
                  <a:pt x="689" y="1307"/>
                </a:lnTo>
                <a:lnTo>
                  <a:pt x="941" y="1058"/>
                </a:lnTo>
                <a:lnTo>
                  <a:pt x="1235" y="809"/>
                </a:lnTo>
                <a:lnTo>
                  <a:pt x="1562" y="622"/>
                </a:lnTo>
                <a:lnTo>
                  <a:pt x="1940" y="436"/>
                </a:lnTo>
                <a:lnTo>
                  <a:pt x="2351" y="249"/>
                </a:lnTo>
                <a:lnTo>
                  <a:pt x="2813" y="124"/>
                </a:lnTo>
                <a:lnTo>
                  <a:pt x="3317" y="62"/>
                </a:lnTo>
                <a:lnTo>
                  <a:pt x="3863" y="0"/>
                </a:lnTo>
                <a:lnTo>
                  <a:pt x="4451" y="62"/>
                </a:lnTo>
                <a:lnTo>
                  <a:pt x="5081" y="187"/>
                </a:lnTo>
                <a:lnTo>
                  <a:pt x="5761" y="436"/>
                </a:lnTo>
                <a:lnTo>
                  <a:pt x="6483" y="747"/>
                </a:lnTo>
                <a:lnTo>
                  <a:pt x="7248" y="1245"/>
                </a:lnTo>
                <a:lnTo>
                  <a:pt x="8062" y="1805"/>
                </a:lnTo>
                <a:lnTo>
                  <a:pt x="8927" y="2490"/>
                </a:lnTo>
                <a:lnTo>
                  <a:pt x="9834" y="3299"/>
                </a:lnTo>
                <a:lnTo>
                  <a:pt x="10792" y="4295"/>
                </a:lnTo>
                <a:lnTo>
                  <a:pt x="11791" y="5416"/>
                </a:lnTo>
                <a:lnTo>
                  <a:pt x="12841" y="6723"/>
                </a:lnTo>
                <a:lnTo>
                  <a:pt x="13941" y="8279"/>
                </a:lnTo>
                <a:lnTo>
                  <a:pt x="15091" y="9960"/>
                </a:lnTo>
                <a:lnTo>
                  <a:pt x="16292" y="11827"/>
                </a:lnTo>
                <a:lnTo>
                  <a:pt x="17544" y="13944"/>
                </a:lnTo>
                <a:lnTo>
                  <a:pt x="18845" y="16247"/>
                </a:lnTo>
                <a:lnTo>
                  <a:pt x="20198" y="18799"/>
                </a:lnTo>
                <a:lnTo>
                  <a:pt x="21600" y="21600"/>
                </a:lnTo>
              </a:path>
            </a:pathLst>
          </a:custGeom>
          <a:ln w="3175">
            <a:solidFill>
              <a:schemeClr val="accent6">
                <a:hueOff val="-10717809"/>
                <a:satOff val="-95633"/>
                <a:lumOff val="55098"/>
              </a:schemeClr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7" name="Freeform 26"/>
          <p:cNvSpPr/>
          <p:nvPr/>
        </p:nvSpPr>
        <p:spPr>
          <a:xfrm>
            <a:off x="5609488" y="4074174"/>
            <a:ext cx="3308002" cy="6515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625" y="20712"/>
                </a:lnTo>
                <a:lnTo>
                  <a:pt x="2332" y="18419"/>
                </a:lnTo>
                <a:lnTo>
                  <a:pt x="3512" y="16866"/>
                </a:lnTo>
                <a:lnTo>
                  <a:pt x="4872" y="15164"/>
                </a:lnTo>
                <a:lnTo>
                  <a:pt x="6386" y="13315"/>
                </a:lnTo>
                <a:lnTo>
                  <a:pt x="8010" y="11318"/>
                </a:lnTo>
                <a:lnTo>
                  <a:pt x="9731" y="9395"/>
                </a:lnTo>
                <a:lnTo>
                  <a:pt x="11494" y="7471"/>
                </a:lnTo>
                <a:lnTo>
                  <a:pt x="13299" y="5696"/>
                </a:lnTo>
                <a:lnTo>
                  <a:pt x="15089" y="3995"/>
                </a:lnTo>
                <a:lnTo>
                  <a:pt x="15978" y="3255"/>
                </a:lnTo>
                <a:lnTo>
                  <a:pt x="16839" y="2515"/>
                </a:lnTo>
                <a:lnTo>
                  <a:pt x="17699" y="1923"/>
                </a:lnTo>
                <a:lnTo>
                  <a:pt x="18532" y="1332"/>
                </a:lnTo>
                <a:lnTo>
                  <a:pt x="19351" y="888"/>
                </a:lnTo>
                <a:lnTo>
                  <a:pt x="20129" y="518"/>
                </a:lnTo>
                <a:lnTo>
                  <a:pt x="20878" y="222"/>
                </a:lnTo>
                <a:lnTo>
                  <a:pt x="21600" y="0"/>
                </a:lnTo>
              </a:path>
            </a:pathLst>
          </a:custGeom>
          <a:ln w="3175">
            <a:solidFill>
              <a:schemeClr val="accent6">
                <a:hueOff val="-10717809"/>
                <a:satOff val="-95633"/>
                <a:lumOff val="55098"/>
              </a:schemeClr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8" name="Freeform 10"/>
          <p:cNvSpPr/>
          <p:nvPr/>
        </p:nvSpPr>
        <p:spPr>
          <a:xfrm>
            <a:off x="211665" y="4058554"/>
            <a:ext cx="8723378" cy="13298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589" y="9278"/>
                </a:moveTo>
                <a:lnTo>
                  <a:pt x="21389" y="9821"/>
                </a:lnTo>
                <a:lnTo>
                  <a:pt x="21189" y="10329"/>
                </a:lnTo>
                <a:lnTo>
                  <a:pt x="20978" y="10800"/>
                </a:lnTo>
                <a:lnTo>
                  <a:pt x="20762" y="11235"/>
                </a:lnTo>
                <a:lnTo>
                  <a:pt x="20541" y="11670"/>
                </a:lnTo>
                <a:lnTo>
                  <a:pt x="20309" y="12068"/>
                </a:lnTo>
                <a:lnTo>
                  <a:pt x="20071" y="12395"/>
                </a:lnTo>
                <a:lnTo>
                  <a:pt x="19824" y="12721"/>
                </a:lnTo>
                <a:lnTo>
                  <a:pt x="19565" y="13011"/>
                </a:lnTo>
                <a:lnTo>
                  <a:pt x="19297" y="13228"/>
                </a:lnTo>
                <a:lnTo>
                  <a:pt x="19017" y="13446"/>
                </a:lnTo>
                <a:lnTo>
                  <a:pt x="18727" y="13591"/>
                </a:lnTo>
                <a:lnTo>
                  <a:pt x="18427" y="13736"/>
                </a:lnTo>
                <a:lnTo>
                  <a:pt x="18111" y="13808"/>
                </a:lnTo>
                <a:lnTo>
                  <a:pt x="17784" y="13808"/>
                </a:lnTo>
                <a:lnTo>
                  <a:pt x="17441" y="13772"/>
                </a:lnTo>
                <a:lnTo>
                  <a:pt x="17083" y="13699"/>
                </a:lnTo>
                <a:lnTo>
                  <a:pt x="16714" y="13591"/>
                </a:lnTo>
                <a:lnTo>
                  <a:pt x="16329" y="13409"/>
                </a:lnTo>
                <a:lnTo>
                  <a:pt x="15923" y="13156"/>
                </a:lnTo>
                <a:lnTo>
                  <a:pt x="15502" y="12866"/>
                </a:lnTo>
                <a:lnTo>
                  <a:pt x="15064" y="12503"/>
                </a:lnTo>
                <a:lnTo>
                  <a:pt x="14611" y="12105"/>
                </a:lnTo>
                <a:lnTo>
                  <a:pt x="14136" y="11634"/>
                </a:lnTo>
                <a:lnTo>
                  <a:pt x="13641" y="11090"/>
                </a:lnTo>
                <a:lnTo>
                  <a:pt x="13130" y="10474"/>
                </a:lnTo>
                <a:lnTo>
                  <a:pt x="12592" y="9785"/>
                </a:lnTo>
                <a:lnTo>
                  <a:pt x="12039" y="9060"/>
                </a:lnTo>
                <a:lnTo>
                  <a:pt x="11459" y="8227"/>
                </a:lnTo>
                <a:lnTo>
                  <a:pt x="10863" y="7357"/>
                </a:lnTo>
                <a:lnTo>
                  <a:pt x="10241" y="6415"/>
                </a:lnTo>
                <a:lnTo>
                  <a:pt x="9593" y="5364"/>
                </a:lnTo>
                <a:lnTo>
                  <a:pt x="8950" y="4349"/>
                </a:lnTo>
                <a:lnTo>
                  <a:pt x="8328" y="3479"/>
                </a:lnTo>
                <a:lnTo>
                  <a:pt x="7732" y="2682"/>
                </a:lnTo>
                <a:lnTo>
                  <a:pt x="7163" y="2030"/>
                </a:lnTo>
                <a:lnTo>
                  <a:pt x="6620" y="1486"/>
                </a:lnTo>
                <a:lnTo>
                  <a:pt x="6098" y="1015"/>
                </a:lnTo>
                <a:lnTo>
                  <a:pt x="5603" y="652"/>
                </a:lnTo>
                <a:lnTo>
                  <a:pt x="5134" y="362"/>
                </a:lnTo>
                <a:lnTo>
                  <a:pt x="4681" y="181"/>
                </a:lnTo>
                <a:lnTo>
                  <a:pt x="4259" y="36"/>
                </a:lnTo>
                <a:lnTo>
                  <a:pt x="3853" y="0"/>
                </a:lnTo>
                <a:lnTo>
                  <a:pt x="3473" y="0"/>
                </a:lnTo>
                <a:lnTo>
                  <a:pt x="3115" y="72"/>
                </a:lnTo>
                <a:lnTo>
                  <a:pt x="2778" y="181"/>
                </a:lnTo>
                <a:lnTo>
                  <a:pt x="2461" y="362"/>
                </a:lnTo>
                <a:lnTo>
                  <a:pt x="2166" y="544"/>
                </a:lnTo>
                <a:lnTo>
                  <a:pt x="1887" y="797"/>
                </a:lnTo>
                <a:lnTo>
                  <a:pt x="1634" y="1051"/>
                </a:lnTo>
                <a:lnTo>
                  <a:pt x="1397" y="1341"/>
                </a:lnTo>
                <a:lnTo>
                  <a:pt x="1186" y="1667"/>
                </a:lnTo>
                <a:lnTo>
                  <a:pt x="986" y="1957"/>
                </a:lnTo>
                <a:lnTo>
                  <a:pt x="812" y="2283"/>
                </a:lnTo>
                <a:lnTo>
                  <a:pt x="654" y="2609"/>
                </a:lnTo>
                <a:lnTo>
                  <a:pt x="511" y="2899"/>
                </a:lnTo>
                <a:lnTo>
                  <a:pt x="390" y="3189"/>
                </a:lnTo>
                <a:lnTo>
                  <a:pt x="127" y="3914"/>
                </a:lnTo>
                <a:lnTo>
                  <a:pt x="0" y="4349"/>
                </a:lnTo>
                <a:lnTo>
                  <a:pt x="0" y="21600"/>
                </a:lnTo>
                <a:lnTo>
                  <a:pt x="21589" y="21600"/>
                </a:lnTo>
                <a:lnTo>
                  <a:pt x="21600" y="21491"/>
                </a:lnTo>
                <a:lnTo>
                  <a:pt x="21600" y="9242"/>
                </a:lnTo>
                <a:lnTo>
                  <a:pt x="21589" y="9278"/>
                </a:lnTo>
                <a:close/>
              </a:path>
            </a:pathLst>
          </a:custGeom>
          <a:solidFill>
            <a:schemeClr val="accent6">
              <a:hueOff val="-10717809"/>
              <a:satOff val="-95633"/>
              <a:lumOff val="55098"/>
            </a:schemeClr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9" name="標題文字"/>
          <p:cNvSpPr txBox="1">
            <a:spLocks noGrp="1"/>
          </p:cNvSpPr>
          <p:nvPr>
            <p:ph type="title"/>
          </p:nvPr>
        </p:nvSpPr>
        <p:spPr>
          <a:xfrm>
            <a:off x="690032" y="2463560"/>
            <a:ext cx="7772401" cy="1524001"/>
          </a:xfrm>
          <a:prstGeom prst="rect">
            <a:avLst/>
          </a:prstGeom>
        </p:spPr>
        <p:txBody>
          <a:bodyPr anchor="t"/>
          <a:lstStyle/>
          <a:p>
            <a:r>
              <a:t>標題文字</a:t>
            </a:r>
          </a:p>
        </p:txBody>
      </p:sp>
      <p:sp>
        <p:nvSpPr>
          <p:cNvPr id="60" name="內文層級一…"/>
          <p:cNvSpPr txBox="1">
            <a:spLocks noGrp="1"/>
          </p:cNvSpPr>
          <p:nvPr>
            <p:ph type="body" sz="quarter" idx="1"/>
          </p:nvPr>
        </p:nvSpPr>
        <p:spPr>
          <a:xfrm>
            <a:off x="1367364" y="1437448"/>
            <a:ext cx="6417735" cy="939801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chemeClr val="accent6">
                    <a:hueOff val="-10717809"/>
                    <a:satOff val="-95633"/>
                    <a:lumOff val="55098"/>
                  </a:schemeClr>
                </a:solidFill>
              </a:defRPr>
            </a:lvl1pPr>
            <a:lvl2pPr marL="0" indent="457200" algn="ctr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chemeClr val="accent6">
                    <a:hueOff val="-10717809"/>
                    <a:satOff val="-95633"/>
                    <a:lumOff val="55098"/>
                  </a:schemeClr>
                </a:solidFill>
              </a:defRPr>
            </a:lvl2pPr>
            <a:lvl3pPr marL="0" indent="914400" algn="ctr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chemeClr val="accent6">
                    <a:hueOff val="-10717809"/>
                    <a:satOff val="-95633"/>
                    <a:lumOff val="55098"/>
                  </a:schemeClr>
                </a:solidFill>
              </a:defRPr>
            </a:lvl3pPr>
            <a:lvl4pPr marL="0" indent="1371600" algn="ctr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chemeClr val="accent6">
                    <a:hueOff val="-10717809"/>
                    <a:satOff val="-95633"/>
                    <a:lumOff val="55098"/>
                  </a:schemeClr>
                </a:solidFill>
              </a:defRPr>
            </a:lvl4pPr>
            <a:lvl5pPr marL="0" indent="1828800" algn="ctr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chemeClr val="accent6">
                    <a:hueOff val="-10717809"/>
                    <a:satOff val="-95633"/>
                    <a:lumOff val="55098"/>
                  </a:schemeClr>
                </a:solidFill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61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標題文字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標題文字</a:t>
            </a:r>
          </a:p>
        </p:txBody>
      </p:sp>
      <p:sp>
        <p:nvSpPr>
          <p:cNvPr id="78" name="內文層級一…"/>
          <p:cNvSpPr txBox="1">
            <a:spLocks noGrp="1"/>
          </p:cNvSpPr>
          <p:nvPr>
            <p:ph type="body" sz="quarter" idx="1"/>
          </p:nvPr>
        </p:nvSpPr>
        <p:spPr>
          <a:xfrm>
            <a:off x="676655" y="2678114"/>
            <a:ext cx="3822193" cy="639763"/>
          </a:xfrm>
          <a:prstGeom prst="rect">
            <a:avLst/>
          </a:prstGeom>
        </p:spPr>
        <p:txBody>
          <a:bodyPr anchor="ctr"/>
          <a:lstStyle>
            <a:lvl1pPr marL="0" indent="0" algn="ctr">
              <a:buClrTx/>
              <a:buSzTx/>
              <a:buFontTx/>
              <a:buNone/>
            </a:lvl1pPr>
            <a:lvl2pPr marL="0" indent="457200" algn="ctr">
              <a:buClrTx/>
              <a:buSzTx/>
              <a:buFontTx/>
              <a:buNone/>
            </a:lvl2pPr>
            <a:lvl3pPr marL="0" indent="914400" algn="ctr">
              <a:buClrTx/>
              <a:buSzTx/>
              <a:buFontTx/>
              <a:buNone/>
            </a:lvl3pPr>
            <a:lvl4pPr marL="0" indent="1371600" algn="ctr">
              <a:buClrTx/>
              <a:buSzTx/>
              <a:buFontTx/>
              <a:buNone/>
            </a:lvl4pPr>
            <a:lvl5pPr marL="0" indent="1828800" algn="ctr">
              <a:buClrTx/>
              <a:buSzTx/>
              <a:buFontTx/>
              <a:buNone/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7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48200" y="2678113"/>
            <a:ext cx="3822192" cy="639763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ClrTx/>
              <a:buSzTx/>
              <a:buFontTx/>
              <a:buNone/>
            </a:pPr>
            <a:endParaRPr/>
          </a:p>
        </p:txBody>
      </p:sp>
      <p:sp>
        <p:nvSpPr>
          <p:cNvPr id="80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標題文字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標題文字</a:t>
            </a:r>
          </a:p>
        </p:txBody>
      </p:sp>
      <p:sp>
        <p:nvSpPr>
          <p:cNvPr id="88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rgbClr val="0293E0"/>
              </a:gs>
              <a:gs pos="90000">
                <a:srgbClr val="83D3FE"/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6">
                    <a:hueOff val="-10717809"/>
                    <a:satOff val="-95633"/>
                    <a:lumOff val="55098"/>
                  </a:schemeClr>
                </a:solidFill>
              </a:defRPr>
            </a:pPr>
            <a:endParaRPr/>
          </a:p>
        </p:txBody>
      </p:sp>
      <p:sp>
        <p:nvSpPr>
          <p:cNvPr id="111" name="內文層級一…"/>
          <p:cNvSpPr txBox="1">
            <a:spLocks noGrp="1"/>
          </p:cNvSpPr>
          <p:nvPr>
            <p:ph type="body" sz="quarter" idx="1"/>
          </p:nvPr>
        </p:nvSpPr>
        <p:spPr>
          <a:xfrm>
            <a:off x="914400" y="3581400"/>
            <a:ext cx="3352800" cy="190500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00"/>
              </a:spcBef>
              <a:buClrTx/>
              <a:buSzTx/>
              <a:buFontTx/>
              <a:buNone/>
              <a:defRPr sz="1800"/>
            </a:lvl1pPr>
            <a:lvl2pPr marL="0" indent="457200">
              <a:spcBef>
                <a:spcPts val="600"/>
              </a:spcBef>
              <a:buClrTx/>
              <a:buSzTx/>
              <a:buFontTx/>
              <a:buNone/>
              <a:defRPr sz="1800"/>
            </a:lvl2pPr>
            <a:lvl3pPr marL="0" indent="914400">
              <a:spcBef>
                <a:spcPts val="600"/>
              </a:spcBef>
              <a:buClrTx/>
              <a:buSzTx/>
              <a:buFontTx/>
              <a:buNone/>
              <a:defRPr sz="1800"/>
            </a:lvl3pPr>
            <a:lvl4pPr marL="0" indent="1371600">
              <a:spcBef>
                <a:spcPts val="600"/>
              </a:spcBef>
              <a:buClrTx/>
              <a:buSzTx/>
              <a:buFontTx/>
              <a:buNone/>
              <a:defRPr sz="1800"/>
            </a:lvl4pPr>
            <a:lvl5pPr marL="0" indent="1828800">
              <a:spcBef>
                <a:spcPts val="600"/>
              </a:spcBef>
              <a:buClrTx/>
              <a:buSzTx/>
              <a:buFontTx/>
              <a:buNone/>
              <a:defRPr sz="1800"/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grpSp>
        <p:nvGrpSpPr>
          <p:cNvPr id="117" name="Group 23"/>
          <p:cNvGrpSpPr/>
          <p:nvPr/>
        </p:nvGrpSpPr>
        <p:grpSpPr>
          <a:xfrm>
            <a:off x="211665" y="714190"/>
            <a:ext cx="8723378" cy="1331581"/>
            <a:chOff x="0" y="0"/>
            <a:chExt cx="8723376" cy="1331579"/>
          </a:xfrm>
        </p:grpSpPr>
        <p:sp>
          <p:nvSpPr>
            <p:cNvPr id="112" name="Freeform 14"/>
            <p:cNvSpPr/>
            <p:nvPr/>
          </p:nvSpPr>
          <p:spPr>
            <a:xfrm>
              <a:off x="5843256" y="145222"/>
              <a:ext cx="2880121" cy="714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52" y="0"/>
                  </a:moveTo>
                  <a:lnTo>
                    <a:pt x="20642" y="608"/>
                  </a:lnTo>
                  <a:lnTo>
                    <a:pt x="19716" y="1283"/>
                  </a:lnTo>
                  <a:lnTo>
                    <a:pt x="18774" y="2025"/>
                  </a:lnTo>
                  <a:lnTo>
                    <a:pt x="17800" y="2768"/>
                  </a:lnTo>
                  <a:lnTo>
                    <a:pt x="16811" y="3645"/>
                  </a:lnTo>
                  <a:lnTo>
                    <a:pt x="15789" y="4523"/>
                  </a:lnTo>
                  <a:lnTo>
                    <a:pt x="14751" y="5535"/>
                  </a:lnTo>
                  <a:lnTo>
                    <a:pt x="13682" y="6548"/>
                  </a:lnTo>
                  <a:lnTo>
                    <a:pt x="11750" y="8505"/>
                  </a:lnTo>
                  <a:lnTo>
                    <a:pt x="9866" y="10260"/>
                  </a:lnTo>
                  <a:lnTo>
                    <a:pt x="8062" y="11880"/>
                  </a:lnTo>
                  <a:lnTo>
                    <a:pt x="6322" y="13433"/>
                  </a:lnTo>
                  <a:lnTo>
                    <a:pt x="4662" y="14783"/>
                  </a:lnTo>
                  <a:lnTo>
                    <a:pt x="3049" y="15997"/>
                  </a:lnTo>
                  <a:lnTo>
                    <a:pt x="1501" y="17145"/>
                  </a:lnTo>
                  <a:lnTo>
                    <a:pt x="0" y="18158"/>
                  </a:lnTo>
                  <a:lnTo>
                    <a:pt x="1038" y="18765"/>
                  </a:lnTo>
                  <a:lnTo>
                    <a:pt x="2027" y="19305"/>
                  </a:lnTo>
                  <a:lnTo>
                    <a:pt x="2985" y="19777"/>
                  </a:lnTo>
                  <a:lnTo>
                    <a:pt x="3927" y="20183"/>
                  </a:lnTo>
                  <a:lnTo>
                    <a:pt x="4837" y="20587"/>
                  </a:lnTo>
                  <a:lnTo>
                    <a:pt x="5715" y="20858"/>
                  </a:lnTo>
                  <a:lnTo>
                    <a:pt x="6561" y="21127"/>
                  </a:lnTo>
                  <a:lnTo>
                    <a:pt x="7392" y="21330"/>
                  </a:lnTo>
                  <a:lnTo>
                    <a:pt x="8206" y="21465"/>
                  </a:lnTo>
                  <a:lnTo>
                    <a:pt x="8988" y="21533"/>
                  </a:lnTo>
                  <a:lnTo>
                    <a:pt x="9738" y="21600"/>
                  </a:lnTo>
                  <a:lnTo>
                    <a:pt x="10473" y="21600"/>
                  </a:lnTo>
                  <a:lnTo>
                    <a:pt x="11191" y="21533"/>
                  </a:lnTo>
                  <a:lnTo>
                    <a:pt x="11894" y="21465"/>
                  </a:lnTo>
                  <a:lnTo>
                    <a:pt x="12564" y="21330"/>
                  </a:lnTo>
                  <a:lnTo>
                    <a:pt x="13219" y="21127"/>
                  </a:lnTo>
                  <a:lnTo>
                    <a:pt x="13841" y="20925"/>
                  </a:lnTo>
                  <a:lnTo>
                    <a:pt x="14464" y="20655"/>
                  </a:lnTo>
                  <a:lnTo>
                    <a:pt x="15645" y="19980"/>
                  </a:lnTo>
                  <a:lnTo>
                    <a:pt x="16763" y="19170"/>
                  </a:lnTo>
                  <a:lnTo>
                    <a:pt x="17816" y="18225"/>
                  </a:lnTo>
                  <a:lnTo>
                    <a:pt x="18327" y="17685"/>
                  </a:lnTo>
                  <a:lnTo>
                    <a:pt x="18822" y="17145"/>
                  </a:lnTo>
                  <a:lnTo>
                    <a:pt x="19780" y="15930"/>
                  </a:lnTo>
                  <a:lnTo>
                    <a:pt x="20690" y="14580"/>
                  </a:lnTo>
                  <a:lnTo>
                    <a:pt x="21568" y="13162"/>
                  </a:lnTo>
                  <a:lnTo>
                    <a:pt x="21600" y="13095"/>
                  </a:lnTo>
                  <a:lnTo>
                    <a:pt x="21600" y="0"/>
                  </a:lnTo>
                  <a:lnTo>
                    <a:pt x="21552" y="0"/>
                  </a:lnTo>
                  <a:close/>
                </a:path>
              </a:pathLst>
            </a:custGeom>
            <a:solidFill>
              <a:srgbClr val="C6E7FC">
                <a:alpha val="29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13" name="Freeform 18"/>
            <p:cNvSpPr/>
            <p:nvPr/>
          </p:nvSpPr>
          <p:spPr>
            <a:xfrm>
              <a:off x="2410742" y="16756"/>
              <a:ext cx="5551628" cy="851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0239"/>
                  </a:moveTo>
                  <a:lnTo>
                    <a:pt x="21128" y="19843"/>
                  </a:lnTo>
                  <a:lnTo>
                    <a:pt x="20639" y="19446"/>
                  </a:lnTo>
                  <a:lnTo>
                    <a:pt x="19621" y="18482"/>
                  </a:lnTo>
                  <a:lnTo>
                    <a:pt x="18544" y="17291"/>
                  </a:lnTo>
                  <a:lnTo>
                    <a:pt x="17409" y="15987"/>
                  </a:lnTo>
                  <a:lnTo>
                    <a:pt x="16208" y="14400"/>
                  </a:lnTo>
                  <a:lnTo>
                    <a:pt x="14941" y="12643"/>
                  </a:lnTo>
                  <a:lnTo>
                    <a:pt x="13608" y="10602"/>
                  </a:lnTo>
                  <a:lnTo>
                    <a:pt x="12200" y="8391"/>
                  </a:lnTo>
                  <a:lnTo>
                    <a:pt x="11645" y="7540"/>
                  </a:lnTo>
                  <a:lnTo>
                    <a:pt x="11106" y="6690"/>
                  </a:lnTo>
                  <a:lnTo>
                    <a:pt x="10063" y="5216"/>
                  </a:lnTo>
                  <a:lnTo>
                    <a:pt x="9558" y="4592"/>
                  </a:lnTo>
                  <a:lnTo>
                    <a:pt x="9069" y="3969"/>
                  </a:lnTo>
                  <a:lnTo>
                    <a:pt x="8589" y="3402"/>
                  </a:lnTo>
                  <a:lnTo>
                    <a:pt x="8117" y="2891"/>
                  </a:lnTo>
                  <a:lnTo>
                    <a:pt x="7661" y="2438"/>
                  </a:lnTo>
                  <a:lnTo>
                    <a:pt x="7206" y="2041"/>
                  </a:lnTo>
                  <a:lnTo>
                    <a:pt x="6344" y="1304"/>
                  </a:lnTo>
                  <a:lnTo>
                    <a:pt x="5524" y="794"/>
                  </a:lnTo>
                  <a:lnTo>
                    <a:pt x="4754" y="397"/>
                  </a:lnTo>
                  <a:lnTo>
                    <a:pt x="4017" y="113"/>
                  </a:lnTo>
                  <a:lnTo>
                    <a:pt x="3321" y="0"/>
                  </a:lnTo>
                  <a:lnTo>
                    <a:pt x="2667" y="0"/>
                  </a:lnTo>
                  <a:lnTo>
                    <a:pt x="2054" y="113"/>
                  </a:lnTo>
                  <a:lnTo>
                    <a:pt x="1483" y="283"/>
                  </a:lnTo>
                  <a:lnTo>
                    <a:pt x="952" y="567"/>
                  </a:lnTo>
                  <a:lnTo>
                    <a:pt x="456" y="907"/>
                  </a:lnTo>
                  <a:lnTo>
                    <a:pt x="0" y="1361"/>
                  </a:lnTo>
                  <a:lnTo>
                    <a:pt x="638" y="1871"/>
                  </a:lnTo>
                  <a:lnTo>
                    <a:pt x="1300" y="2438"/>
                  </a:lnTo>
                  <a:lnTo>
                    <a:pt x="1988" y="3175"/>
                  </a:lnTo>
                  <a:lnTo>
                    <a:pt x="2700" y="3969"/>
                  </a:lnTo>
                  <a:lnTo>
                    <a:pt x="3437" y="4932"/>
                  </a:lnTo>
                  <a:lnTo>
                    <a:pt x="4199" y="5953"/>
                  </a:lnTo>
                  <a:lnTo>
                    <a:pt x="4994" y="7087"/>
                  </a:lnTo>
                  <a:lnTo>
                    <a:pt x="5806" y="8391"/>
                  </a:lnTo>
                  <a:lnTo>
                    <a:pt x="7272" y="10715"/>
                  </a:lnTo>
                  <a:lnTo>
                    <a:pt x="8663" y="12756"/>
                  </a:lnTo>
                  <a:lnTo>
                    <a:pt x="9972" y="14627"/>
                  </a:lnTo>
                  <a:lnTo>
                    <a:pt x="10610" y="15420"/>
                  </a:lnTo>
                  <a:lnTo>
                    <a:pt x="11214" y="16214"/>
                  </a:lnTo>
                  <a:lnTo>
                    <a:pt x="11810" y="16951"/>
                  </a:lnTo>
                  <a:lnTo>
                    <a:pt x="12390" y="17575"/>
                  </a:lnTo>
                  <a:lnTo>
                    <a:pt x="12953" y="18198"/>
                  </a:lnTo>
                  <a:lnTo>
                    <a:pt x="13500" y="18765"/>
                  </a:lnTo>
                  <a:lnTo>
                    <a:pt x="14030" y="19219"/>
                  </a:lnTo>
                  <a:lnTo>
                    <a:pt x="14544" y="19672"/>
                  </a:lnTo>
                  <a:lnTo>
                    <a:pt x="15040" y="20069"/>
                  </a:lnTo>
                  <a:lnTo>
                    <a:pt x="15529" y="20466"/>
                  </a:lnTo>
                  <a:lnTo>
                    <a:pt x="16001" y="20750"/>
                  </a:lnTo>
                  <a:lnTo>
                    <a:pt x="16457" y="20976"/>
                  </a:lnTo>
                  <a:lnTo>
                    <a:pt x="16896" y="21203"/>
                  </a:lnTo>
                  <a:lnTo>
                    <a:pt x="17326" y="21373"/>
                  </a:lnTo>
                  <a:lnTo>
                    <a:pt x="17749" y="21487"/>
                  </a:lnTo>
                  <a:lnTo>
                    <a:pt x="18155" y="21600"/>
                  </a:lnTo>
                  <a:lnTo>
                    <a:pt x="18925" y="21600"/>
                  </a:lnTo>
                  <a:lnTo>
                    <a:pt x="19298" y="21543"/>
                  </a:lnTo>
                  <a:lnTo>
                    <a:pt x="19654" y="21487"/>
                  </a:lnTo>
                  <a:lnTo>
                    <a:pt x="20002" y="21373"/>
                  </a:lnTo>
                  <a:lnTo>
                    <a:pt x="20341" y="21203"/>
                  </a:lnTo>
                  <a:lnTo>
                    <a:pt x="20672" y="20976"/>
                  </a:lnTo>
                  <a:lnTo>
                    <a:pt x="21302" y="20523"/>
                  </a:lnTo>
                  <a:lnTo>
                    <a:pt x="21600" y="20239"/>
                  </a:lnTo>
                  <a:close/>
                </a:path>
              </a:pathLst>
            </a:custGeom>
            <a:solidFill>
              <a:srgbClr val="C6E7FC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14" name="Freeform 22"/>
            <p:cNvSpPr/>
            <p:nvPr/>
          </p:nvSpPr>
          <p:spPr>
            <a:xfrm>
              <a:off x="2620418" y="29044"/>
              <a:ext cx="5474995" cy="775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79"/>
                  </a:moveTo>
                  <a:lnTo>
                    <a:pt x="76" y="2054"/>
                  </a:lnTo>
                  <a:lnTo>
                    <a:pt x="302" y="1743"/>
                  </a:lnTo>
                  <a:lnTo>
                    <a:pt x="689" y="1307"/>
                  </a:lnTo>
                  <a:lnTo>
                    <a:pt x="941" y="1058"/>
                  </a:lnTo>
                  <a:lnTo>
                    <a:pt x="1235" y="809"/>
                  </a:lnTo>
                  <a:lnTo>
                    <a:pt x="1562" y="622"/>
                  </a:lnTo>
                  <a:lnTo>
                    <a:pt x="1940" y="436"/>
                  </a:lnTo>
                  <a:lnTo>
                    <a:pt x="2351" y="249"/>
                  </a:lnTo>
                  <a:lnTo>
                    <a:pt x="2813" y="124"/>
                  </a:lnTo>
                  <a:lnTo>
                    <a:pt x="3317" y="62"/>
                  </a:lnTo>
                  <a:lnTo>
                    <a:pt x="3863" y="0"/>
                  </a:lnTo>
                  <a:lnTo>
                    <a:pt x="4451" y="62"/>
                  </a:lnTo>
                  <a:lnTo>
                    <a:pt x="5081" y="187"/>
                  </a:lnTo>
                  <a:lnTo>
                    <a:pt x="5761" y="436"/>
                  </a:lnTo>
                  <a:lnTo>
                    <a:pt x="6483" y="747"/>
                  </a:lnTo>
                  <a:lnTo>
                    <a:pt x="7248" y="1245"/>
                  </a:lnTo>
                  <a:lnTo>
                    <a:pt x="8062" y="1805"/>
                  </a:lnTo>
                  <a:lnTo>
                    <a:pt x="8927" y="2490"/>
                  </a:lnTo>
                  <a:lnTo>
                    <a:pt x="9834" y="3299"/>
                  </a:lnTo>
                  <a:lnTo>
                    <a:pt x="10792" y="4295"/>
                  </a:lnTo>
                  <a:lnTo>
                    <a:pt x="11791" y="5416"/>
                  </a:lnTo>
                  <a:lnTo>
                    <a:pt x="12841" y="6723"/>
                  </a:lnTo>
                  <a:lnTo>
                    <a:pt x="13941" y="8279"/>
                  </a:lnTo>
                  <a:lnTo>
                    <a:pt x="15091" y="9960"/>
                  </a:lnTo>
                  <a:lnTo>
                    <a:pt x="16292" y="11827"/>
                  </a:lnTo>
                  <a:lnTo>
                    <a:pt x="17544" y="13944"/>
                  </a:lnTo>
                  <a:lnTo>
                    <a:pt x="18845" y="16247"/>
                  </a:lnTo>
                  <a:lnTo>
                    <a:pt x="20198" y="18799"/>
                  </a:lnTo>
                  <a:lnTo>
                    <a:pt x="21600" y="21600"/>
                  </a:lnTo>
                </a:path>
              </a:pathLst>
            </a:custGeom>
            <a:noFill/>
            <a:ln w="3175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15" name="Freeform 26"/>
            <p:cNvSpPr/>
            <p:nvPr/>
          </p:nvSpPr>
          <p:spPr>
            <a:xfrm>
              <a:off x="5404746" y="15639"/>
              <a:ext cx="3312245" cy="652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625" y="20712"/>
                  </a:lnTo>
                  <a:lnTo>
                    <a:pt x="2332" y="18419"/>
                  </a:lnTo>
                  <a:lnTo>
                    <a:pt x="3512" y="16866"/>
                  </a:lnTo>
                  <a:lnTo>
                    <a:pt x="4872" y="15164"/>
                  </a:lnTo>
                  <a:lnTo>
                    <a:pt x="6386" y="13315"/>
                  </a:lnTo>
                  <a:lnTo>
                    <a:pt x="8010" y="11318"/>
                  </a:lnTo>
                  <a:lnTo>
                    <a:pt x="9731" y="9395"/>
                  </a:lnTo>
                  <a:lnTo>
                    <a:pt x="11494" y="7471"/>
                  </a:lnTo>
                  <a:lnTo>
                    <a:pt x="13299" y="5696"/>
                  </a:lnTo>
                  <a:lnTo>
                    <a:pt x="15089" y="3995"/>
                  </a:lnTo>
                  <a:lnTo>
                    <a:pt x="15978" y="3255"/>
                  </a:lnTo>
                  <a:lnTo>
                    <a:pt x="16839" y="2515"/>
                  </a:lnTo>
                  <a:lnTo>
                    <a:pt x="17699" y="1923"/>
                  </a:lnTo>
                  <a:lnTo>
                    <a:pt x="18532" y="1332"/>
                  </a:lnTo>
                  <a:lnTo>
                    <a:pt x="19351" y="888"/>
                  </a:lnTo>
                  <a:lnTo>
                    <a:pt x="20129" y="518"/>
                  </a:lnTo>
                  <a:lnTo>
                    <a:pt x="20878" y="222"/>
                  </a:lnTo>
                  <a:lnTo>
                    <a:pt x="21600" y="0"/>
                  </a:lnTo>
                </a:path>
              </a:pathLst>
            </a:custGeom>
            <a:noFill/>
            <a:ln w="3175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16" name="Freeform 28"/>
            <p:cNvSpPr/>
            <p:nvPr/>
          </p:nvSpPr>
          <p:spPr>
            <a:xfrm>
              <a:off x="0" y="-1"/>
              <a:ext cx="8723377" cy="13315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89" y="9278"/>
                  </a:moveTo>
                  <a:lnTo>
                    <a:pt x="21389" y="9821"/>
                  </a:lnTo>
                  <a:lnTo>
                    <a:pt x="21189" y="10329"/>
                  </a:lnTo>
                  <a:lnTo>
                    <a:pt x="20978" y="10800"/>
                  </a:lnTo>
                  <a:lnTo>
                    <a:pt x="20762" y="11235"/>
                  </a:lnTo>
                  <a:lnTo>
                    <a:pt x="20541" y="11670"/>
                  </a:lnTo>
                  <a:lnTo>
                    <a:pt x="20309" y="12068"/>
                  </a:lnTo>
                  <a:lnTo>
                    <a:pt x="20071" y="12395"/>
                  </a:lnTo>
                  <a:lnTo>
                    <a:pt x="19824" y="12721"/>
                  </a:lnTo>
                  <a:lnTo>
                    <a:pt x="19565" y="13011"/>
                  </a:lnTo>
                  <a:lnTo>
                    <a:pt x="19297" y="13228"/>
                  </a:lnTo>
                  <a:lnTo>
                    <a:pt x="19017" y="13446"/>
                  </a:lnTo>
                  <a:lnTo>
                    <a:pt x="18727" y="13591"/>
                  </a:lnTo>
                  <a:lnTo>
                    <a:pt x="18427" y="13736"/>
                  </a:lnTo>
                  <a:lnTo>
                    <a:pt x="18111" y="13808"/>
                  </a:lnTo>
                  <a:lnTo>
                    <a:pt x="17784" y="13808"/>
                  </a:lnTo>
                  <a:lnTo>
                    <a:pt x="17441" y="13772"/>
                  </a:lnTo>
                  <a:lnTo>
                    <a:pt x="17083" y="13699"/>
                  </a:lnTo>
                  <a:lnTo>
                    <a:pt x="16714" y="13591"/>
                  </a:lnTo>
                  <a:lnTo>
                    <a:pt x="16329" y="13409"/>
                  </a:lnTo>
                  <a:lnTo>
                    <a:pt x="15923" y="13156"/>
                  </a:lnTo>
                  <a:lnTo>
                    <a:pt x="15502" y="12866"/>
                  </a:lnTo>
                  <a:lnTo>
                    <a:pt x="15064" y="12503"/>
                  </a:lnTo>
                  <a:lnTo>
                    <a:pt x="14611" y="12105"/>
                  </a:lnTo>
                  <a:lnTo>
                    <a:pt x="14136" y="11634"/>
                  </a:lnTo>
                  <a:lnTo>
                    <a:pt x="13641" y="11090"/>
                  </a:lnTo>
                  <a:lnTo>
                    <a:pt x="13130" y="10474"/>
                  </a:lnTo>
                  <a:lnTo>
                    <a:pt x="12592" y="9785"/>
                  </a:lnTo>
                  <a:lnTo>
                    <a:pt x="12039" y="9060"/>
                  </a:lnTo>
                  <a:lnTo>
                    <a:pt x="11459" y="8227"/>
                  </a:lnTo>
                  <a:lnTo>
                    <a:pt x="10863" y="7357"/>
                  </a:lnTo>
                  <a:lnTo>
                    <a:pt x="10241" y="6415"/>
                  </a:lnTo>
                  <a:lnTo>
                    <a:pt x="9593" y="5364"/>
                  </a:lnTo>
                  <a:lnTo>
                    <a:pt x="8950" y="4349"/>
                  </a:lnTo>
                  <a:lnTo>
                    <a:pt x="8328" y="3479"/>
                  </a:lnTo>
                  <a:lnTo>
                    <a:pt x="7732" y="2682"/>
                  </a:lnTo>
                  <a:lnTo>
                    <a:pt x="7163" y="2030"/>
                  </a:lnTo>
                  <a:lnTo>
                    <a:pt x="6620" y="1486"/>
                  </a:lnTo>
                  <a:lnTo>
                    <a:pt x="6098" y="1015"/>
                  </a:lnTo>
                  <a:lnTo>
                    <a:pt x="5603" y="652"/>
                  </a:lnTo>
                  <a:lnTo>
                    <a:pt x="5134" y="362"/>
                  </a:lnTo>
                  <a:lnTo>
                    <a:pt x="4681" y="181"/>
                  </a:lnTo>
                  <a:lnTo>
                    <a:pt x="4259" y="36"/>
                  </a:lnTo>
                  <a:lnTo>
                    <a:pt x="3853" y="0"/>
                  </a:lnTo>
                  <a:lnTo>
                    <a:pt x="3473" y="0"/>
                  </a:lnTo>
                  <a:lnTo>
                    <a:pt x="3115" y="72"/>
                  </a:lnTo>
                  <a:lnTo>
                    <a:pt x="2778" y="181"/>
                  </a:lnTo>
                  <a:lnTo>
                    <a:pt x="2461" y="362"/>
                  </a:lnTo>
                  <a:lnTo>
                    <a:pt x="2166" y="544"/>
                  </a:lnTo>
                  <a:lnTo>
                    <a:pt x="1887" y="797"/>
                  </a:lnTo>
                  <a:lnTo>
                    <a:pt x="1634" y="1051"/>
                  </a:lnTo>
                  <a:lnTo>
                    <a:pt x="1397" y="1341"/>
                  </a:lnTo>
                  <a:lnTo>
                    <a:pt x="1186" y="1667"/>
                  </a:lnTo>
                  <a:lnTo>
                    <a:pt x="986" y="1957"/>
                  </a:lnTo>
                  <a:lnTo>
                    <a:pt x="812" y="2283"/>
                  </a:lnTo>
                  <a:lnTo>
                    <a:pt x="654" y="2609"/>
                  </a:lnTo>
                  <a:lnTo>
                    <a:pt x="511" y="2899"/>
                  </a:lnTo>
                  <a:lnTo>
                    <a:pt x="390" y="3189"/>
                  </a:lnTo>
                  <a:lnTo>
                    <a:pt x="127" y="3914"/>
                  </a:lnTo>
                  <a:lnTo>
                    <a:pt x="0" y="4349"/>
                  </a:lnTo>
                  <a:lnTo>
                    <a:pt x="0" y="21600"/>
                  </a:lnTo>
                  <a:lnTo>
                    <a:pt x="21589" y="21600"/>
                  </a:lnTo>
                  <a:lnTo>
                    <a:pt x="21600" y="21491"/>
                  </a:lnTo>
                  <a:lnTo>
                    <a:pt x="21600" y="9242"/>
                  </a:lnTo>
                  <a:lnTo>
                    <a:pt x="21589" y="9278"/>
                  </a:lnTo>
                  <a:close/>
                </a:path>
              </a:pathLst>
            </a:custGeom>
            <a:solidFill>
              <a:schemeClr val="accent6">
                <a:hueOff val="-10717809"/>
                <a:satOff val="-95633"/>
                <a:lumOff val="5509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118" name="標題文字"/>
          <p:cNvSpPr txBox="1"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  <a:prstGeom prst="rect">
            <a:avLst/>
          </a:prstGeom>
        </p:spPr>
        <p:txBody>
          <a:bodyPr anchor="b"/>
          <a:lstStyle>
            <a:lvl1pPr algn="l">
              <a:defRPr sz="3200">
                <a:solidFill>
                  <a:srgbClr val="073E87"/>
                </a:solidFill>
              </a:defRPr>
            </a:lvl1pPr>
          </a:lstStyle>
          <a:p>
            <a:r>
              <a:t>標題文字</a:t>
            </a:r>
          </a:p>
        </p:txBody>
      </p:sp>
      <p:sp>
        <p:nvSpPr>
          <p:cNvPr id="119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Rounded Rectangle 14"/>
          <p:cNvSpPr/>
          <p:nvPr/>
        </p:nvSpPr>
        <p:spPr>
          <a:xfrm>
            <a:off x="228600" y="228600"/>
            <a:ext cx="8695944" cy="6035041"/>
          </a:xfrm>
          <a:prstGeom prst="roundRect">
            <a:avLst>
              <a:gd name="adj" fmla="val 1272"/>
            </a:avLst>
          </a:prstGeom>
          <a:gradFill>
            <a:gsLst>
              <a:gs pos="0">
                <a:srgbClr val="0293E0"/>
              </a:gs>
              <a:gs pos="100000">
                <a:srgbClr val="83D3FE"/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6">
                    <a:hueOff val="-10717809"/>
                    <a:satOff val="-95633"/>
                    <a:lumOff val="55098"/>
                  </a:schemeClr>
                </a:solidFill>
              </a:defRPr>
            </a:pPr>
            <a:endParaRPr/>
          </a:p>
        </p:txBody>
      </p:sp>
      <p:grpSp>
        <p:nvGrpSpPr>
          <p:cNvPr id="132" name="Group 8"/>
          <p:cNvGrpSpPr/>
          <p:nvPr/>
        </p:nvGrpSpPr>
        <p:grpSpPr>
          <a:xfrm>
            <a:off x="211665" y="5353963"/>
            <a:ext cx="8723378" cy="1331581"/>
            <a:chOff x="0" y="0"/>
            <a:chExt cx="8723376" cy="1331579"/>
          </a:xfrm>
        </p:grpSpPr>
        <p:sp>
          <p:nvSpPr>
            <p:cNvPr id="127" name="Freeform 14"/>
            <p:cNvSpPr/>
            <p:nvPr/>
          </p:nvSpPr>
          <p:spPr>
            <a:xfrm>
              <a:off x="5843256" y="145222"/>
              <a:ext cx="2880121" cy="714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52" y="0"/>
                  </a:moveTo>
                  <a:lnTo>
                    <a:pt x="20642" y="608"/>
                  </a:lnTo>
                  <a:lnTo>
                    <a:pt x="19716" y="1283"/>
                  </a:lnTo>
                  <a:lnTo>
                    <a:pt x="18774" y="2025"/>
                  </a:lnTo>
                  <a:lnTo>
                    <a:pt x="17800" y="2768"/>
                  </a:lnTo>
                  <a:lnTo>
                    <a:pt x="16811" y="3645"/>
                  </a:lnTo>
                  <a:lnTo>
                    <a:pt x="15789" y="4523"/>
                  </a:lnTo>
                  <a:lnTo>
                    <a:pt x="14751" y="5535"/>
                  </a:lnTo>
                  <a:lnTo>
                    <a:pt x="13682" y="6548"/>
                  </a:lnTo>
                  <a:lnTo>
                    <a:pt x="11750" y="8505"/>
                  </a:lnTo>
                  <a:lnTo>
                    <a:pt x="9866" y="10260"/>
                  </a:lnTo>
                  <a:lnTo>
                    <a:pt x="8062" y="11880"/>
                  </a:lnTo>
                  <a:lnTo>
                    <a:pt x="6322" y="13433"/>
                  </a:lnTo>
                  <a:lnTo>
                    <a:pt x="4662" y="14783"/>
                  </a:lnTo>
                  <a:lnTo>
                    <a:pt x="3049" y="15997"/>
                  </a:lnTo>
                  <a:lnTo>
                    <a:pt x="1501" y="17145"/>
                  </a:lnTo>
                  <a:lnTo>
                    <a:pt x="0" y="18158"/>
                  </a:lnTo>
                  <a:lnTo>
                    <a:pt x="1038" y="18765"/>
                  </a:lnTo>
                  <a:lnTo>
                    <a:pt x="2027" y="19305"/>
                  </a:lnTo>
                  <a:lnTo>
                    <a:pt x="2985" y="19777"/>
                  </a:lnTo>
                  <a:lnTo>
                    <a:pt x="3927" y="20183"/>
                  </a:lnTo>
                  <a:lnTo>
                    <a:pt x="4837" y="20587"/>
                  </a:lnTo>
                  <a:lnTo>
                    <a:pt x="5715" y="20858"/>
                  </a:lnTo>
                  <a:lnTo>
                    <a:pt x="6561" y="21127"/>
                  </a:lnTo>
                  <a:lnTo>
                    <a:pt x="7392" y="21330"/>
                  </a:lnTo>
                  <a:lnTo>
                    <a:pt x="8206" y="21465"/>
                  </a:lnTo>
                  <a:lnTo>
                    <a:pt x="8988" y="21533"/>
                  </a:lnTo>
                  <a:lnTo>
                    <a:pt x="9738" y="21600"/>
                  </a:lnTo>
                  <a:lnTo>
                    <a:pt x="10473" y="21600"/>
                  </a:lnTo>
                  <a:lnTo>
                    <a:pt x="11191" y="21533"/>
                  </a:lnTo>
                  <a:lnTo>
                    <a:pt x="11894" y="21465"/>
                  </a:lnTo>
                  <a:lnTo>
                    <a:pt x="12564" y="21330"/>
                  </a:lnTo>
                  <a:lnTo>
                    <a:pt x="13219" y="21127"/>
                  </a:lnTo>
                  <a:lnTo>
                    <a:pt x="13841" y="20925"/>
                  </a:lnTo>
                  <a:lnTo>
                    <a:pt x="14464" y="20655"/>
                  </a:lnTo>
                  <a:lnTo>
                    <a:pt x="15645" y="19980"/>
                  </a:lnTo>
                  <a:lnTo>
                    <a:pt x="16763" y="19170"/>
                  </a:lnTo>
                  <a:lnTo>
                    <a:pt x="17816" y="18225"/>
                  </a:lnTo>
                  <a:lnTo>
                    <a:pt x="18327" y="17685"/>
                  </a:lnTo>
                  <a:lnTo>
                    <a:pt x="18822" y="17145"/>
                  </a:lnTo>
                  <a:lnTo>
                    <a:pt x="19780" y="15930"/>
                  </a:lnTo>
                  <a:lnTo>
                    <a:pt x="20690" y="14580"/>
                  </a:lnTo>
                  <a:lnTo>
                    <a:pt x="21568" y="13162"/>
                  </a:lnTo>
                  <a:lnTo>
                    <a:pt x="21600" y="13095"/>
                  </a:lnTo>
                  <a:lnTo>
                    <a:pt x="21600" y="0"/>
                  </a:lnTo>
                  <a:lnTo>
                    <a:pt x="21552" y="0"/>
                  </a:lnTo>
                  <a:close/>
                </a:path>
              </a:pathLst>
            </a:custGeom>
            <a:solidFill>
              <a:srgbClr val="C6E7FC">
                <a:alpha val="29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28" name="Freeform 18"/>
            <p:cNvSpPr/>
            <p:nvPr/>
          </p:nvSpPr>
          <p:spPr>
            <a:xfrm>
              <a:off x="2410742" y="16756"/>
              <a:ext cx="5551628" cy="851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0239"/>
                  </a:moveTo>
                  <a:lnTo>
                    <a:pt x="21128" y="19843"/>
                  </a:lnTo>
                  <a:lnTo>
                    <a:pt x="20639" y="19446"/>
                  </a:lnTo>
                  <a:lnTo>
                    <a:pt x="19621" y="18482"/>
                  </a:lnTo>
                  <a:lnTo>
                    <a:pt x="18544" y="17291"/>
                  </a:lnTo>
                  <a:lnTo>
                    <a:pt x="17409" y="15987"/>
                  </a:lnTo>
                  <a:lnTo>
                    <a:pt x="16208" y="14400"/>
                  </a:lnTo>
                  <a:lnTo>
                    <a:pt x="14941" y="12643"/>
                  </a:lnTo>
                  <a:lnTo>
                    <a:pt x="13608" y="10602"/>
                  </a:lnTo>
                  <a:lnTo>
                    <a:pt x="12200" y="8391"/>
                  </a:lnTo>
                  <a:lnTo>
                    <a:pt x="11645" y="7540"/>
                  </a:lnTo>
                  <a:lnTo>
                    <a:pt x="11106" y="6690"/>
                  </a:lnTo>
                  <a:lnTo>
                    <a:pt x="10063" y="5216"/>
                  </a:lnTo>
                  <a:lnTo>
                    <a:pt x="9558" y="4592"/>
                  </a:lnTo>
                  <a:lnTo>
                    <a:pt x="9069" y="3969"/>
                  </a:lnTo>
                  <a:lnTo>
                    <a:pt x="8589" y="3402"/>
                  </a:lnTo>
                  <a:lnTo>
                    <a:pt x="8117" y="2891"/>
                  </a:lnTo>
                  <a:lnTo>
                    <a:pt x="7661" y="2438"/>
                  </a:lnTo>
                  <a:lnTo>
                    <a:pt x="7206" y="2041"/>
                  </a:lnTo>
                  <a:lnTo>
                    <a:pt x="6344" y="1304"/>
                  </a:lnTo>
                  <a:lnTo>
                    <a:pt x="5524" y="794"/>
                  </a:lnTo>
                  <a:lnTo>
                    <a:pt x="4754" y="397"/>
                  </a:lnTo>
                  <a:lnTo>
                    <a:pt x="4017" y="113"/>
                  </a:lnTo>
                  <a:lnTo>
                    <a:pt x="3321" y="0"/>
                  </a:lnTo>
                  <a:lnTo>
                    <a:pt x="2667" y="0"/>
                  </a:lnTo>
                  <a:lnTo>
                    <a:pt x="2054" y="113"/>
                  </a:lnTo>
                  <a:lnTo>
                    <a:pt x="1483" y="283"/>
                  </a:lnTo>
                  <a:lnTo>
                    <a:pt x="952" y="567"/>
                  </a:lnTo>
                  <a:lnTo>
                    <a:pt x="456" y="907"/>
                  </a:lnTo>
                  <a:lnTo>
                    <a:pt x="0" y="1361"/>
                  </a:lnTo>
                  <a:lnTo>
                    <a:pt x="638" y="1871"/>
                  </a:lnTo>
                  <a:lnTo>
                    <a:pt x="1300" y="2438"/>
                  </a:lnTo>
                  <a:lnTo>
                    <a:pt x="1988" y="3175"/>
                  </a:lnTo>
                  <a:lnTo>
                    <a:pt x="2700" y="3969"/>
                  </a:lnTo>
                  <a:lnTo>
                    <a:pt x="3437" y="4932"/>
                  </a:lnTo>
                  <a:lnTo>
                    <a:pt x="4199" y="5953"/>
                  </a:lnTo>
                  <a:lnTo>
                    <a:pt x="4994" y="7087"/>
                  </a:lnTo>
                  <a:lnTo>
                    <a:pt x="5806" y="8391"/>
                  </a:lnTo>
                  <a:lnTo>
                    <a:pt x="7272" y="10715"/>
                  </a:lnTo>
                  <a:lnTo>
                    <a:pt x="8663" y="12756"/>
                  </a:lnTo>
                  <a:lnTo>
                    <a:pt x="9972" y="14627"/>
                  </a:lnTo>
                  <a:lnTo>
                    <a:pt x="10610" y="15420"/>
                  </a:lnTo>
                  <a:lnTo>
                    <a:pt x="11214" y="16214"/>
                  </a:lnTo>
                  <a:lnTo>
                    <a:pt x="11810" y="16951"/>
                  </a:lnTo>
                  <a:lnTo>
                    <a:pt x="12390" y="17575"/>
                  </a:lnTo>
                  <a:lnTo>
                    <a:pt x="12953" y="18198"/>
                  </a:lnTo>
                  <a:lnTo>
                    <a:pt x="13500" y="18765"/>
                  </a:lnTo>
                  <a:lnTo>
                    <a:pt x="14030" y="19219"/>
                  </a:lnTo>
                  <a:lnTo>
                    <a:pt x="14544" y="19672"/>
                  </a:lnTo>
                  <a:lnTo>
                    <a:pt x="15040" y="20069"/>
                  </a:lnTo>
                  <a:lnTo>
                    <a:pt x="15529" y="20466"/>
                  </a:lnTo>
                  <a:lnTo>
                    <a:pt x="16001" y="20750"/>
                  </a:lnTo>
                  <a:lnTo>
                    <a:pt x="16457" y="20976"/>
                  </a:lnTo>
                  <a:lnTo>
                    <a:pt x="16896" y="21203"/>
                  </a:lnTo>
                  <a:lnTo>
                    <a:pt x="17326" y="21373"/>
                  </a:lnTo>
                  <a:lnTo>
                    <a:pt x="17749" y="21487"/>
                  </a:lnTo>
                  <a:lnTo>
                    <a:pt x="18155" y="21600"/>
                  </a:lnTo>
                  <a:lnTo>
                    <a:pt x="18925" y="21600"/>
                  </a:lnTo>
                  <a:lnTo>
                    <a:pt x="19298" y="21543"/>
                  </a:lnTo>
                  <a:lnTo>
                    <a:pt x="19654" y="21487"/>
                  </a:lnTo>
                  <a:lnTo>
                    <a:pt x="20002" y="21373"/>
                  </a:lnTo>
                  <a:lnTo>
                    <a:pt x="20341" y="21203"/>
                  </a:lnTo>
                  <a:lnTo>
                    <a:pt x="20672" y="20976"/>
                  </a:lnTo>
                  <a:lnTo>
                    <a:pt x="21302" y="20523"/>
                  </a:lnTo>
                  <a:lnTo>
                    <a:pt x="21600" y="20239"/>
                  </a:lnTo>
                  <a:close/>
                </a:path>
              </a:pathLst>
            </a:custGeom>
            <a:solidFill>
              <a:srgbClr val="C6E7FC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29" name="Freeform 22"/>
            <p:cNvSpPr/>
            <p:nvPr/>
          </p:nvSpPr>
          <p:spPr>
            <a:xfrm>
              <a:off x="2620418" y="29044"/>
              <a:ext cx="5474995" cy="775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79"/>
                  </a:moveTo>
                  <a:lnTo>
                    <a:pt x="76" y="2054"/>
                  </a:lnTo>
                  <a:lnTo>
                    <a:pt x="302" y="1743"/>
                  </a:lnTo>
                  <a:lnTo>
                    <a:pt x="689" y="1307"/>
                  </a:lnTo>
                  <a:lnTo>
                    <a:pt x="941" y="1058"/>
                  </a:lnTo>
                  <a:lnTo>
                    <a:pt x="1235" y="809"/>
                  </a:lnTo>
                  <a:lnTo>
                    <a:pt x="1562" y="622"/>
                  </a:lnTo>
                  <a:lnTo>
                    <a:pt x="1940" y="436"/>
                  </a:lnTo>
                  <a:lnTo>
                    <a:pt x="2351" y="249"/>
                  </a:lnTo>
                  <a:lnTo>
                    <a:pt x="2813" y="124"/>
                  </a:lnTo>
                  <a:lnTo>
                    <a:pt x="3317" y="62"/>
                  </a:lnTo>
                  <a:lnTo>
                    <a:pt x="3863" y="0"/>
                  </a:lnTo>
                  <a:lnTo>
                    <a:pt x="4451" y="62"/>
                  </a:lnTo>
                  <a:lnTo>
                    <a:pt x="5081" y="187"/>
                  </a:lnTo>
                  <a:lnTo>
                    <a:pt x="5761" y="436"/>
                  </a:lnTo>
                  <a:lnTo>
                    <a:pt x="6483" y="747"/>
                  </a:lnTo>
                  <a:lnTo>
                    <a:pt x="7248" y="1245"/>
                  </a:lnTo>
                  <a:lnTo>
                    <a:pt x="8062" y="1805"/>
                  </a:lnTo>
                  <a:lnTo>
                    <a:pt x="8927" y="2490"/>
                  </a:lnTo>
                  <a:lnTo>
                    <a:pt x="9834" y="3299"/>
                  </a:lnTo>
                  <a:lnTo>
                    <a:pt x="10792" y="4295"/>
                  </a:lnTo>
                  <a:lnTo>
                    <a:pt x="11791" y="5416"/>
                  </a:lnTo>
                  <a:lnTo>
                    <a:pt x="12841" y="6723"/>
                  </a:lnTo>
                  <a:lnTo>
                    <a:pt x="13941" y="8279"/>
                  </a:lnTo>
                  <a:lnTo>
                    <a:pt x="15091" y="9960"/>
                  </a:lnTo>
                  <a:lnTo>
                    <a:pt x="16292" y="11827"/>
                  </a:lnTo>
                  <a:lnTo>
                    <a:pt x="17544" y="13944"/>
                  </a:lnTo>
                  <a:lnTo>
                    <a:pt x="18845" y="16247"/>
                  </a:lnTo>
                  <a:lnTo>
                    <a:pt x="20198" y="18799"/>
                  </a:lnTo>
                  <a:lnTo>
                    <a:pt x="21600" y="21600"/>
                  </a:lnTo>
                </a:path>
              </a:pathLst>
            </a:custGeom>
            <a:noFill/>
            <a:ln w="3175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30" name="Freeform 26"/>
            <p:cNvSpPr/>
            <p:nvPr/>
          </p:nvSpPr>
          <p:spPr>
            <a:xfrm>
              <a:off x="5404746" y="15639"/>
              <a:ext cx="3312245" cy="652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625" y="20712"/>
                  </a:lnTo>
                  <a:lnTo>
                    <a:pt x="2332" y="18419"/>
                  </a:lnTo>
                  <a:lnTo>
                    <a:pt x="3512" y="16866"/>
                  </a:lnTo>
                  <a:lnTo>
                    <a:pt x="4872" y="15164"/>
                  </a:lnTo>
                  <a:lnTo>
                    <a:pt x="6386" y="13315"/>
                  </a:lnTo>
                  <a:lnTo>
                    <a:pt x="8010" y="11318"/>
                  </a:lnTo>
                  <a:lnTo>
                    <a:pt x="9731" y="9395"/>
                  </a:lnTo>
                  <a:lnTo>
                    <a:pt x="11494" y="7471"/>
                  </a:lnTo>
                  <a:lnTo>
                    <a:pt x="13299" y="5696"/>
                  </a:lnTo>
                  <a:lnTo>
                    <a:pt x="15089" y="3995"/>
                  </a:lnTo>
                  <a:lnTo>
                    <a:pt x="15978" y="3255"/>
                  </a:lnTo>
                  <a:lnTo>
                    <a:pt x="16839" y="2515"/>
                  </a:lnTo>
                  <a:lnTo>
                    <a:pt x="17699" y="1923"/>
                  </a:lnTo>
                  <a:lnTo>
                    <a:pt x="18532" y="1332"/>
                  </a:lnTo>
                  <a:lnTo>
                    <a:pt x="19351" y="888"/>
                  </a:lnTo>
                  <a:lnTo>
                    <a:pt x="20129" y="518"/>
                  </a:lnTo>
                  <a:lnTo>
                    <a:pt x="20878" y="222"/>
                  </a:lnTo>
                  <a:lnTo>
                    <a:pt x="21600" y="0"/>
                  </a:lnTo>
                </a:path>
              </a:pathLst>
            </a:custGeom>
            <a:noFill/>
            <a:ln w="3175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31" name="Freeform 10"/>
            <p:cNvSpPr/>
            <p:nvPr/>
          </p:nvSpPr>
          <p:spPr>
            <a:xfrm>
              <a:off x="0" y="-1"/>
              <a:ext cx="8723377" cy="13315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89" y="9278"/>
                  </a:moveTo>
                  <a:lnTo>
                    <a:pt x="21389" y="9821"/>
                  </a:lnTo>
                  <a:lnTo>
                    <a:pt x="21189" y="10329"/>
                  </a:lnTo>
                  <a:lnTo>
                    <a:pt x="20978" y="10800"/>
                  </a:lnTo>
                  <a:lnTo>
                    <a:pt x="20762" y="11235"/>
                  </a:lnTo>
                  <a:lnTo>
                    <a:pt x="20541" y="11670"/>
                  </a:lnTo>
                  <a:lnTo>
                    <a:pt x="20309" y="12068"/>
                  </a:lnTo>
                  <a:lnTo>
                    <a:pt x="20071" y="12395"/>
                  </a:lnTo>
                  <a:lnTo>
                    <a:pt x="19824" y="12721"/>
                  </a:lnTo>
                  <a:lnTo>
                    <a:pt x="19565" y="13011"/>
                  </a:lnTo>
                  <a:lnTo>
                    <a:pt x="19297" y="13228"/>
                  </a:lnTo>
                  <a:lnTo>
                    <a:pt x="19017" y="13446"/>
                  </a:lnTo>
                  <a:lnTo>
                    <a:pt x="18727" y="13591"/>
                  </a:lnTo>
                  <a:lnTo>
                    <a:pt x="18427" y="13736"/>
                  </a:lnTo>
                  <a:lnTo>
                    <a:pt x="18111" y="13808"/>
                  </a:lnTo>
                  <a:lnTo>
                    <a:pt x="17784" y="13808"/>
                  </a:lnTo>
                  <a:lnTo>
                    <a:pt x="17441" y="13772"/>
                  </a:lnTo>
                  <a:lnTo>
                    <a:pt x="17083" y="13699"/>
                  </a:lnTo>
                  <a:lnTo>
                    <a:pt x="16714" y="13591"/>
                  </a:lnTo>
                  <a:lnTo>
                    <a:pt x="16329" y="13409"/>
                  </a:lnTo>
                  <a:lnTo>
                    <a:pt x="15923" y="13156"/>
                  </a:lnTo>
                  <a:lnTo>
                    <a:pt x="15502" y="12866"/>
                  </a:lnTo>
                  <a:lnTo>
                    <a:pt x="15064" y="12503"/>
                  </a:lnTo>
                  <a:lnTo>
                    <a:pt x="14611" y="12105"/>
                  </a:lnTo>
                  <a:lnTo>
                    <a:pt x="14136" y="11634"/>
                  </a:lnTo>
                  <a:lnTo>
                    <a:pt x="13641" y="11090"/>
                  </a:lnTo>
                  <a:lnTo>
                    <a:pt x="13130" y="10474"/>
                  </a:lnTo>
                  <a:lnTo>
                    <a:pt x="12592" y="9785"/>
                  </a:lnTo>
                  <a:lnTo>
                    <a:pt x="12039" y="9060"/>
                  </a:lnTo>
                  <a:lnTo>
                    <a:pt x="11459" y="8227"/>
                  </a:lnTo>
                  <a:lnTo>
                    <a:pt x="10863" y="7357"/>
                  </a:lnTo>
                  <a:lnTo>
                    <a:pt x="10241" y="6415"/>
                  </a:lnTo>
                  <a:lnTo>
                    <a:pt x="9593" y="5364"/>
                  </a:lnTo>
                  <a:lnTo>
                    <a:pt x="8950" y="4349"/>
                  </a:lnTo>
                  <a:lnTo>
                    <a:pt x="8328" y="3479"/>
                  </a:lnTo>
                  <a:lnTo>
                    <a:pt x="7732" y="2682"/>
                  </a:lnTo>
                  <a:lnTo>
                    <a:pt x="7163" y="2030"/>
                  </a:lnTo>
                  <a:lnTo>
                    <a:pt x="6620" y="1486"/>
                  </a:lnTo>
                  <a:lnTo>
                    <a:pt x="6098" y="1015"/>
                  </a:lnTo>
                  <a:lnTo>
                    <a:pt x="5603" y="652"/>
                  </a:lnTo>
                  <a:lnTo>
                    <a:pt x="5134" y="362"/>
                  </a:lnTo>
                  <a:lnTo>
                    <a:pt x="4681" y="181"/>
                  </a:lnTo>
                  <a:lnTo>
                    <a:pt x="4259" y="36"/>
                  </a:lnTo>
                  <a:lnTo>
                    <a:pt x="3853" y="0"/>
                  </a:lnTo>
                  <a:lnTo>
                    <a:pt x="3473" y="0"/>
                  </a:lnTo>
                  <a:lnTo>
                    <a:pt x="3115" y="72"/>
                  </a:lnTo>
                  <a:lnTo>
                    <a:pt x="2778" y="181"/>
                  </a:lnTo>
                  <a:lnTo>
                    <a:pt x="2461" y="362"/>
                  </a:lnTo>
                  <a:lnTo>
                    <a:pt x="2166" y="544"/>
                  </a:lnTo>
                  <a:lnTo>
                    <a:pt x="1887" y="797"/>
                  </a:lnTo>
                  <a:lnTo>
                    <a:pt x="1634" y="1051"/>
                  </a:lnTo>
                  <a:lnTo>
                    <a:pt x="1397" y="1341"/>
                  </a:lnTo>
                  <a:lnTo>
                    <a:pt x="1186" y="1667"/>
                  </a:lnTo>
                  <a:lnTo>
                    <a:pt x="986" y="1957"/>
                  </a:lnTo>
                  <a:lnTo>
                    <a:pt x="812" y="2283"/>
                  </a:lnTo>
                  <a:lnTo>
                    <a:pt x="654" y="2609"/>
                  </a:lnTo>
                  <a:lnTo>
                    <a:pt x="511" y="2899"/>
                  </a:lnTo>
                  <a:lnTo>
                    <a:pt x="390" y="3189"/>
                  </a:lnTo>
                  <a:lnTo>
                    <a:pt x="127" y="3914"/>
                  </a:lnTo>
                  <a:lnTo>
                    <a:pt x="0" y="4349"/>
                  </a:lnTo>
                  <a:lnTo>
                    <a:pt x="0" y="21600"/>
                  </a:lnTo>
                  <a:lnTo>
                    <a:pt x="21589" y="21600"/>
                  </a:lnTo>
                  <a:lnTo>
                    <a:pt x="21600" y="21491"/>
                  </a:lnTo>
                  <a:lnTo>
                    <a:pt x="21600" y="9242"/>
                  </a:lnTo>
                  <a:lnTo>
                    <a:pt x="21589" y="9278"/>
                  </a:lnTo>
                  <a:close/>
                </a:path>
              </a:pathLst>
            </a:custGeom>
            <a:solidFill>
              <a:schemeClr val="accent6">
                <a:hueOff val="-10717809"/>
                <a:satOff val="-95633"/>
                <a:lumOff val="5509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133" name="標題文字"/>
          <p:cNvSpPr txBox="1">
            <a:spLocks noGrp="1"/>
          </p:cNvSpPr>
          <p:nvPr>
            <p:ph type="title"/>
          </p:nvPr>
        </p:nvSpPr>
        <p:spPr>
          <a:xfrm>
            <a:off x="4874154" y="338666"/>
            <a:ext cx="3812646" cy="2429936"/>
          </a:xfrm>
          <a:prstGeom prst="rect">
            <a:avLst/>
          </a:prstGeom>
        </p:spPr>
        <p:txBody>
          <a:bodyPr anchor="b"/>
          <a:lstStyle>
            <a:lvl1pPr algn="l">
              <a:defRPr sz="2800"/>
            </a:lvl1pPr>
          </a:lstStyle>
          <a:p>
            <a:r>
              <a:t>標題文字</a:t>
            </a:r>
          </a:p>
        </p:txBody>
      </p:sp>
      <p:sp>
        <p:nvSpPr>
          <p:cNvPr id="134" name="內文層級一…"/>
          <p:cNvSpPr txBox="1">
            <a:spLocks noGrp="1"/>
          </p:cNvSpPr>
          <p:nvPr>
            <p:ph type="body" sz="quarter" idx="1"/>
          </p:nvPr>
        </p:nvSpPr>
        <p:spPr>
          <a:xfrm>
            <a:off x="4868333" y="2785533"/>
            <a:ext cx="3818467" cy="242146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400"/>
              </a:spcBef>
              <a:buClrTx/>
              <a:buSzTx/>
              <a:buFontTx/>
              <a:buNone/>
              <a:defRPr sz="1800">
                <a:solidFill>
                  <a:schemeClr val="accent6">
                    <a:hueOff val="-10717809"/>
                    <a:satOff val="-95633"/>
                    <a:lumOff val="55098"/>
                  </a:schemeClr>
                </a:solidFill>
              </a:defRPr>
            </a:lvl1pPr>
            <a:lvl2pPr marL="0" indent="457200">
              <a:spcBef>
                <a:spcPts val="400"/>
              </a:spcBef>
              <a:buClrTx/>
              <a:buSzTx/>
              <a:buFontTx/>
              <a:buNone/>
              <a:defRPr sz="1800">
                <a:solidFill>
                  <a:schemeClr val="accent6">
                    <a:hueOff val="-10717809"/>
                    <a:satOff val="-95633"/>
                    <a:lumOff val="55098"/>
                  </a:schemeClr>
                </a:solidFill>
              </a:defRPr>
            </a:lvl2pPr>
            <a:lvl3pPr marL="0" indent="914400">
              <a:spcBef>
                <a:spcPts val="400"/>
              </a:spcBef>
              <a:buClrTx/>
              <a:buSzTx/>
              <a:buFontTx/>
              <a:buNone/>
              <a:defRPr sz="1800">
                <a:solidFill>
                  <a:schemeClr val="accent6">
                    <a:hueOff val="-10717809"/>
                    <a:satOff val="-95633"/>
                    <a:lumOff val="55098"/>
                  </a:schemeClr>
                </a:solidFill>
              </a:defRPr>
            </a:lvl3pPr>
            <a:lvl4pPr marL="0" indent="1371600">
              <a:spcBef>
                <a:spcPts val="400"/>
              </a:spcBef>
              <a:buClrTx/>
              <a:buSzTx/>
              <a:buFontTx/>
              <a:buNone/>
              <a:defRPr sz="1800">
                <a:solidFill>
                  <a:schemeClr val="accent6">
                    <a:hueOff val="-10717809"/>
                    <a:satOff val="-95633"/>
                    <a:lumOff val="55098"/>
                  </a:schemeClr>
                </a:solidFill>
              </a:defRPr>
            </a:lvl4pPr>
            <a:lvl5pPr marL="0" indent="1828800">
              <a:spcBef>
                <a:spcPts val="400"/>
              </a:spcBef>
              <a:buClrTx/>
              <a:buSzTx/>
              <a:buFontTx/>
              <a:buNone/>
              <a:defRPr sz="1800">
                <a:solidFill>
                  <a:schemeClr val="accent6">
                    <a:hueOff val="-10717809"/>
                    <a:satOff val="-95633"/>
                    <a:lumOff val="55098"/>
                  </a:schemeClr>
                </a:solidFill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135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838200" y="1371599"/>
            <a:ext cx="3566160" cy="2926082"/>
          </a:xfrm>
          <a:prstGeom prst="rect">
            <a:avLst/>
          </a:prstGeom>
          <a:effectLst>
            <a:reflection stA="30000" endPos="40000" dir="5400000" sy="-100000" algn="bl" rotWithShape="0"/>
          </a:effectLst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36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標題文字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標題文字</a:t>
            </a:r>
          </a:p>
        </p:txBody>
      </p:sp>
      <p:sp>
        <p:nvSpPr>
          <p:cNvPr id="144" name="內文層級一…"/>
          <p:cNvSpPr txBox="1">
            <a:spLocks noGrp="1"/>
          </p:cNvSpPr>
          <p:nvPr>
            <p:ph type="body" idx="1"/>
          </p:nvPr>
        </p:nvSpPr>
        <p:spPr>
          <a:xfrm>
            <a:off x="872067" y="2675466"/>
            <a:ext cx="7408334" cy="3450697"/>
          </a:xfrm>
          <a:prstGeom prst="rect">
            <a:avLst/>
          </a:prstGeom>
        </p:spPr>
        <p:txBody>
          <a:bodyPr anchor="ctr"/>
          <a:lstStyle/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145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Rounded Rectangle 20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rgbClr val="0293E0"/>
              </a:gs>
              <a:gs pos="90000">
                <a:srgbClr val="83D3FE"/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6">
                    <a:hueOff val="-10717809"/>
                    <a:satOff val="-95633"/>
                    <a:lumOff val="55098"/>
                  </a:schemeClr>
                </a:solidFill>
              </a:defRPr>
            </a:pPr>
            <a:endParaRPr/>
          </a:p>
        </p:txBody>
      </p:sp>
      <p:grpSp>
        <p:nvGrpSpPr>
          <p:cNvPr id="158" name="Group 14"/>
          <p:cNvGrpSpPr/>
          <p:nvPr/>
        </p:nvGrpSpPr>
        <p:grpSpPr>
          <a:xfrm>
            <a:off x="211665" y="714190"/>
            <a:ext cx="8723378" cy="1331581"/>
            <a:chOff x="0" y="0"/>
            <a:chExt cx="8723376" cy="1331579"/>
          </a:xfrm>
        </p:grpSpPr>
        <p:sp>
          <p:nvSpPr>
            <p:cNvPr id="153" name="Freeform 14"/>
            <p:cNvSpPr/>
            <p:nvPr/>
          </p:nvSpPr>
          <p:spPr>
            <a:xfrm>
              <a:off x="5843256" y="145222"/>
              <a:ext cx="2880121" cy="714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52" y="0"/>
                  </a:moveTo>
                  <a:lnTo>
                    <a:pt x="20642" y="608"/>
                  </a:lnTo>
                  <a:lnTo>
                    <a:pt x="19716" y="1283"/>
                  </a:lnTo>
                  <a:lnTo>
                    <a:pt x="18774" y="2025"/>
                  </a:lnTo>
                  <a:lnTo>
                    <a:pt x="17800" y="2768"/>
                  </a:lnTo>
                  <a:lnTo>
                    <a:pt x="16811" y="3645"/>
                  </a:lnTo>
                  <a:lnTo>
                    <a:pt x="15789" y="4523"/>
                  </a:lnTo>
                  <a:lnTo>
                    <a:pt x="14751" y="5535"/>
                  </a:lnTo>
                  <a:lnTo>
                    <a:pt x="13682" y="6548"/>
                  </a:lnTo>
                  <a:lnTo>
                    <a:pt x="11750" y="8505"/>
                  </a:lnTo>
                  <a:lnTo>
                    <a:pt x="9866" y="10260"/>
                  </a:lnTo>
                  <a:lnTo>
                    <a:pt x="8062" y="11880"/>
                  </a:lnTo>
                  <a:lnTo>
                    <a:pt x="6322" y="13433"/>
                  </a:lnTo>
                  <a:lnTo>
                    <a:pt x="4662" y="14783"/>
                  </a:lnTo>
                  <a:lnTo>
                    <a:pt x="3049" y="15997"/>
                  </a:lnTo>
                  <a:lnTo>
                    <a:pt x="1501" y="17145"/>
                  </a:lnTo>
                  <a:lnTo>
                    <a:pt x="0" y="18158"/>
                  </a:lnTo>
                  <a:lnTo>
                    <a:pt x="1038" y="18765"/>
                  </a:lnTo>
                  <a:lnTo>
                    <a:pt x="2027" y="19305"/>
                  </a:lnTo>
                  <a:lnTo>
                    <a:pt x="2985" y="19777"/>
                  </a:lnTo>
                  <a:lnTo>
                    <a:pt x="3927" y="20183"/>
                  </a:lnTo>
                  <a:lnTo>
                    <a:pt x="4837" y="20587"/>
                  </a:lnTo>
                  <a:lnTo>
                    <a:pt x="5715" y="20858"/>
                  </a:lnTo>
                  <a:lnTo>
                    <a:pt x="6561" y="21127"/>
                  </a:lnTo>
                  <a:lnTo>
                    <a:pt x="7392" y="21330"/>
                  </a:lnTo>
                  <a:lnTo>
                    <a:pt x="8206" y="21465"/>
                  </a:lnTo>
                  <a:lnTo>
                    <a:pt x="8988" y="21533"/>
                  </a:lnTo>
                  <a:lnTo>
                    <a:pt x="9738" y="21600"/>
                  </a:lnTo>
                  <a:lnTo>
                    <a:pt x="10473" y="21600"/>
                  </a:lnTo>
                  <a:lnTo>
                    <a:pt x="11191" y="21533"/>
                  </a:lnTo>
                  <a:lnTo>
                    <a:pt x="11894" y="21465"/>
                  </a:lnTo>
                  <a:lnTo>
                    <a:pt x="12564" y="21330"/>
                  </a:lnTo>
                  <a:lnTo>
                    <a:pt x="13219" y="21127"/>
                  </a:lnTo>
                  <a:lnTo>
                    <a:pt x="13841" y="20925"/>
                  </a:lnTo>
                  <a:lnTo>
                    <a:pt x="14464" y="20655"/>
                  </a:lnTo>
                  <a:lnTo>
                    <a:pt x="15645" y="19980"/>
                  </a:lnTo>
                  <a:lnTo>
                    <a:pt x="16763" y="19170"/>
                  </a:lnTo>
                  <a:lnTo>
                    <a:pt x="17816" y="18225"/>
                  </a:lnTo>
                  <a:lnTo>
                    <a:pt x="18327" y="17685"/>
                  </a:lnTo>
                  <a:lnTo>
                    <a:pt x="18822" y="17145"/>
                  </a:lnTo>
                  <a:lnTo>
                    <a:pt x="19780" y="15930"/>
                  </a:lnTo>
                  <a:lnTo>
                    <a:pt x="20690" y="14580"/>
                  </a:lnTo>
                  <a:lnTo>
                    <a:pt x="21568" y="13162"/>
                  </a:lnTo>
                  <a:lnTo>
                    <a:pt x="21600" y="13095"/>
                  </a:lnTo>
                  <a:lnTo>
                    <a:pt x="21600" y="0"/>
                  </a:lnTo>
                  <a:lnTo>
                    <a:pt x="21552" y="0"/>
                  </a:lnTo>
                  <a:close/>
                </a:path>
              </a:pathLst>
            </a:custGeom>
            <a:solidFill>
              <a:srgbClr val="C6E7FC">
                <a:alpha val="29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54" name="Freeform 18"/>
            <p:cNvSpPr/>
            <p:nvPr/>
          </p:nvSpPr>
          <p:spPr>
            <a:xfrm>
              <a:off x="2410742" y="16756"/>
              <a:ext cx="5551628" cy="851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0239"/>
                  </a:moveTo>
                  <a:lnTo>
                    <a:pt x="21128" y="19843"/>
                  </a:lnTo>
                  <a:lnTo>
                    <a:pt x="20639" y="19446"/>
                  </a:lnTo>
                  <a:lnTo>
                    <a:pt x="19621" y="18482"/>
                  </a:lnTo>
                  <a:lnTo>
                    <a:pt x="18544" y="17291"/>
                  </a:lnTo>
                  <a:lnTo>
                    <a:pt x="17409" y="15987"/>
                  </a:lnTo>
                  <a:lnTo>
                    <a:pt x="16208" y="14400"/>
                  </a:lnTo>
                  <a:lnTo>
                    <a:pt x="14941" y="12643"/>
                  </a:lnTo>
                  <a:lnTo>
                    <a:pt x="13608" y="10602"/>
                  </a:lnTo>
                  <a:lnTo>
                    <a:pt x="12200" y="8391"/>
                  </a:lnTo>
                  <a:lnTo>
                    <a:pt x="11645" y="7540"/>
                  </a:lnTo>
                  <a:lnTo>
                    <a:pt x="11106" y="6690"/>
                  </a:lnTo>
                  <a:lnTo>
                    <a:pt x="10063" y="5216"/>
                  </a:lnTo>
                  <a:lnTo>
                    <a:pt x="9558" y="4592"/>
                  </a:lnTo>
                  <a:lnTo>
                    <a:pt x="9069" y="3969"/>
                  </a:lnTo>
                  <a:lnTo>
                    <a:pt x="8589" y="3402"/>
                  </a:lnTo>
                  <a:lnTo>
                    <a:pt x="8117" y="2891"/>
                  </a:lnTo>
                  <a:lnTo>
                    <a:pt x="7661" y="2438"/>
                  </a:lnTo>
                  <a:lnTo>
                    <a:pt x="7206" y="2041"/>
                  </a:lnTo>
                  <a:lnTo>
                    <a:pt x="6344" y="1304"/>
                  </a:lnTo>
                  <a:lnTo>
                    <a:pt x="5524" y="794"/>
                  </a:lnTo>
                  <a:lnTo>
                    <a:pt x="4754" y="397"/>
                  </a:lnTo>
                  <a:lnTo>
                    <a:pt x="4017" y="113"/>
                  </a:lnTo>
                  <a:lnTo>
                    <a:pt x="3321" y="0"/>
                  </a:lnTo>
                  <a:lnTo>
                    <a:pt x="2667" y="0"/>
                  </a:lnTo>
                  <a:lnTo>
                    <a:pt x="2054" y="113"/>
                  </a:lnTo>
                  <a:lnTo>
                    <a:pt x="1483" y="283"/>
                  </a:lnTo>
                  <a:lnTo>
                    <a:pt x="952" y="567"/>
                  </a:lnTo>
                  <a:lnTo>
                    <a:pt x="456" y="907"/>
                  </a:lnTo>
                  <a:lnTo>
                    <a:pt x="0" y="1361"/>
                  </a:lnTo>
                  <a:lnTo>
                    <a:pt x="638" y="1871"/>
                  </a:lnTo>
                  <a:lnTo>
                    <a:pt x="1300" y="2438"/>
                  </a:lnTo>
                  <a:lnTo>
                    <a:pt x="1988" y="3175"/>
                  </a:lnTo>
                  <a:lnTo>
                    <a:pt x="2700" y="3969"/>
                  </a:lnTo>
                  <a:lnTo>
                    <a:pt x="3437" y="4932"/>
                  </a:lnTo>
                  <a:lnTo>
                    <a:pt x="4199" y="5953"/>
                  </a:lnTo>
                  <a:lnTo>
                    <a:pt x="4994" y="7087"/>
                  </a:lnTo>
                  <a:lnTo>
                    <a:pt x="5806" y="8391"/>
                  </a:lnTo>
                  <a:lnTo>
                    <a:pt x="7272" y="10715"/>
                  </a:lnTo>
                  <a:lnTo>
                    <a:pt x="8663" y="12756"/>
                  </a:lnTo>
                  <a:lnTo>
                    <a:pt x="9972" y="14627"/>
                  </a:lnTo>
                  <a:lnTo>
                    <a:pt x="10610" y="15420"/>
                  </a:lnTo>
                  <a:lnTo>
                    <a:pt x="11214" y="16214"/>
                  </a:lnTo>
                  <a:lnTo>
                    <a:pt x="11810" y="16951"/>
                  </a:lnTo>
                  <a:lnTo>
                    <a:pt x="12390" y="17575"/>
                  </a:lnTo>
                  <a:lnTo>
                    <a:pt x="12953" y="18198"/>
                  </a:lnTo>
                  <a:lnTo>
                    <a:pt x="13500" y="18765"/>
                  </a:lnTo>
                  <a:lnTo>
                    <a:pt x="14030" y="19219"/>
                  </a:lnTo>
                  <a:lnTo>
                    <a:pt x="14544" y="19672"/>
                  </a:lnTo>
                  <a:lnTo>
                    <a:pt x="15040" y="20069"/>
                  </a:lnTo>
                  <a:lnTo>
                    <a:pt x="15529" y="20466"/>
                  </a:lnTo>
                  <a:lnTo>
                    <a:pt x="16001" y="20750"/>
                  </a:lnTo>
                  <a:lnTo>
                    <a:pt x="16457" y="20976"/>
                  </a:lnTo>
                  <a:lnTo>
                    <a:pt x="16896" y="21203"/>
                  </a:lnTo>
                  <a:lnTo>
                    <a:pt x="17326" y="21373"/>
                  </a:lnTo>
                  <a:lnTo>
                    <a:pt x="17749" y="21487"/>
                  </a:lnTo>
                  <a:lnTo>
                    <a:pt x="18155" y="21600"/>
                  </a:lnTo>
                  <a:lnTo>
                    <a:pt x="18925" y="21600"/>
                  </a:lnTo>
                  <a:lnTo>
                    <a:pt x="19298" y="21543"/>
                  </a:lnTo>
                  <a:lnTo>
                    <a:pt x="19654" y="21487"/>
                  </a:lnTo>
                  <a:lnTo>
                    <a:pt x="20002" y="21373"/>
                  </a:lnTo>
                  <a:lnTo>
                    <a:pt x="20341" y="21203"/>
                  </a:lnTo>
                  <a:lnTo>
                    <a:pt x="20672" y="20976"/>
                  </a:lnTo>
                  <a:lnTo>
                    <a:pt x="21302" y="20523"/>
                  </a:lnTo>
                  <a:lnTo>
                    <a:pt x="21600" y="20239"/>
                  </a:lnTo>
                  <a:close/>
                </a:path>
              </a:pathLst>
            </a:custGeom>
            <a:solidFill>
              <a:srgbClr val="C6E7FC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55" name="Freeform 22"/>
            <p:cNvSpPr/>
            <p:nvPr/>
          </p:nvSpPr>
          <p:spPr>
            <a:xfrm>
              <a:off x="2620418" y="29044"/>
              <a:ext cx="5474995" cy="775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79"/>
                  </a:moveTo>
                  <a:lnTo>
                    <a:pt x="76" y="2054"/>
                  </a:lnTo>
                  <a:lnTo>
                    <a:pt x="302" y="1743"/>
                  </a:lnTo>
                  <a:lnTo>
                    <a:pt x="689" y="1307"/>
                  </a:lnTo>
                  <a:lnTo>
                    <a:pt x="941" y="1058"/>
                  </a:lnTo>
                  <a:lnTo>
                    <a:pt x="1235" y="809"/>
                  </a:lnTo>
                  <a:lnTo>
                    <a:pt x="1562" y="622"/>
                  </a:lnTo>
                  <a:lnTo>
                    <a:pt x="1940" y="436"/>
                  </a:lnTo>
                  <a:lnTo>
                    <a:pt x="2351" y="249"/>
                  </a:lnTo>
                  <a:lnTo>
                    <a:pt x="2813" y="124"/>
                  </a:lnTo>
                  <a:lnTo>
                    <a:pt x="3317" y="62"/>
                  </a:lnTo>
                  <a:lnTo>
                    <a:pt x="3863" y="0"/>
                  </a:lnTo>
                  <a:lnTo>
                    <a:pt x="4451" y="62"/>
                  </a:lnTo>
                  <a:lnTo>
                    <a:pt x="5081" y="187"/>
                  </a:lnTo>
                  <a:lnTo>
                    <a:pt x="5761" y="436"/>
                  </a:lnTo>
                  <a:lnTo>
                    <a:pt x="6483" y="747"/>
                  </a:lnTo>
                  <a:lnTo>
                    <a:pt x="7248" y="1245"/>
                  </a:lnTo>
                  <a:lnTo>
                    <a:pt x="8062" y="1805"/>
                  </a:lnTo>
                  <a:lnTo>
                    <a:pt x="8927" y="2490"/>
                  </a:lnTo>
                  <a:lnTo>
                    <a:pt x="9834" y="3299"/>
                  </a:lnTo>
                  <a:lnTo>
                    <a:pt x="10792" y="4295"/>
                  </a:lnTo>
                  <a:lnTo>
                    <a:pt x="11791" y="5416"/>
                  </a:lnTo>
                  <a:lnTo>
                    <a:pt x="12841" y="6723"/>
                  </a:lnTo>
                  <a:lnTo>
                    <a:pt x="13941" y="8279"/>
                  </a:lnTo>
                  <a:lnTo>
                    <a:pt x="15091" y="9960"/>
                  </a:lnTo>
                  <a:lnTo>
                    <a:pt x="16292" y="11827"/>
                  </a:lnTo>
                  <a:lnTo>
                    <a:pt x="17544" y="13944"/>
                  </a:lnTo>
                  <a:lnTo>
                    <a:pt x="18845" y="16247"/>
                  </a:lnTo>
                  <a:lnTo>
                    <a:pt x="20198" y="18799"/>
                  </a:lnTo>
                  <a:lnTo>
                    <a:pt x="21600" y="21600"/>
                  </a:lnTo>
                </a:path>
              </a:pathLst>
            </a:custGeom>
            <a:noFill/>
            <a:ln w="3175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56" name="Freeform 26"/>
            <p:cNvSpPr/>
            <p:nvPr/>
          </p:nvSpPr>
          <p:spPr>
            <a:xfrm>
              <a:off x="5404746" y="15639"/>
              <a:ext cx="3312245" cy="652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625" y="20712"/>
                  </a:lnTo>
                  <a:lnTo>
                    <a:pt x="2332" y="18419"/>
                  </a:lnTo>
                  <a:lnTo>
                    <a:pt x="3512" y="16866"/>
                  </a:lnTo>
                  <a:lnTo>
                    <a:pt x="4872" y="15164"/>
                  </a:lnTo>
                  <a:lnTo>
                    <a:pt x="6386" y="13315"/>
                  </a:lnTo>
                  <a:lnTo>
                    <a:pt x="8010" y="11318"/>
                  </a:lnTo>
                  <a:lnTo>
                    <a:pt x="9731" y="9395"/>
                  </a:lnTo>
                  <a:lnTo>
                    <a:pt x="11494" y="7471"/>
                  </a:lnTo>
                  <a:lnTo>
                    <a:pt x="13299" y="5696"/>
                  </a:lnTo>
                  <a:lnTo>
                    <a:pt x="15089" y="3995"/>
                  </a:lnTo>
                  <a:lnTo>
                    <a:pt x="15978" y="3255"/>
                  </a:lnTo>
                  <a:lnTo>
                    <a:pt x="16839" y="2515"/>
                  </a:lnTo>
                  <a:lnTo>
                    <a:pt x="17699" y="1923"/>
                  </a:lnTo>
                  <a:lnTo>
                    <a:pt x="18532" y="1332"/>
                  </a:lnTo>
                  <a:lnTo>
                    <a:pt x="19351" y="888"/>
                  </a:lnTo>
                  <a:lnTo>
                    <a:pt x="20129" y="518"/>
                  </a:lnTo>
                  <a:lnTo>
                    <a:pt x="20878" y="222"/>
                  </a:lnTo>
                  <a:lnTo>
                    <a:pt x="21600" y="0"/>
                  </a:lnTo>
                </a:path>
              </a:pathLst>
            </a:custGeom>
            <a:noFill/>
            <a:ln w="3175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57" name="Freeform 19"/>
            <p:cNvSpPr/>
            <p:nvPr/>
          </p:nvSpPr>
          <p:spPr>
            <a:xfrm>
              <a:off x="0" y="-1"/>
              <a:ext cx="8723377" cy="13315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89" y="9278"/>
                  </a:moveTo>
                  <a:lnTo>
                    <a:pt x="21389" y="9821"/>
                  </a:lnTo>
                  <a:lnTo>
                    <a:pt x="21189" y="10329"/>
                  </a:lnTo>
                  <a:lnTo>
                    <a:pt x="20978" y="10800"/>
                  </a:lnTo>
                  <a:lnTo>
                    <a:pt x="20762" y="11235"/>
                  </a:lnTo>
                  <a:lnTo>
                    <a:pt x="20541" y="11670"/>
                  </a:lnTo>
                  <a:lnTo>
                    <a:pt x="20309" y="12068"/>
                  </a:lnTo>
                  <a:lnTo>
                    <a:pt x="20071" y="12395"/>
                  </a:lnTo>
                  <a:lnTo>
                    <a:pt x="19824" y="12721"/>
                  </a:lnTo>
                  <a:lnTo>
                    <a:pt x="19565" y="13011"/>
                  </a:lnTo>
                  <a:lnTo>
                    <a:pt x="19297" y="13228"/>
                  </a:lnTo>
                  <a:lnTo>
                    <a:pt x="19017" y="13446"/>
                  </a:lnTo>
                  <a:lnTo>
                    <a:pt x="18727" y="13591"/>
                  </a:lnTo>
                  <a:lnTo>
                    <a:pt x="18427" y="13736"/>
                  </a:lnTo>
                  <a:lnTo>
                    <a:pt x="18111" y="13808"/>
                  </a:lnTo>
                  <a:lnTo>
                    <a:pt x="17784" y="13808"/>
                  </a:lnTo>
                  <a:lnTo>
                    <a:pt x="17441" y="13772"/>
                  </a:lnTo>
                  <a:lnTo>
                    <a:pt x="17083" y="13699"/>
                  </a:lnTo>
                  <a:lnTo>
                    <a:pt x="16714" y="13591"/>
                  </a:lnTo>
                  <a:lnTo>
                    <a:pt x="16329" y="13409"/>
                  </a:lnTo>
                  <a:lnTo>
                    <a:pt x="15923" y="13156"/>
                  </a:lnTo>
                  <a:lnTo>
                    <a:pt x="15502" y="12866"/>
                  </a:lnTo>
                  <a:lnTo>
                    <a:pt x="15064" y="12503"/>
                  </a:lnTo>
                  <a:lnTo>
                    <a:pt x="14611" y="12105"/>
                  </a:lnTo>
                  <a:lnTo>
                    <a:pt x="14136" y="11634"/>
                  </a:lnTo>
                  <a:lnTo>
                    <a:pt x="13641" y="11090"/>
                  </a:lnTo>
                  <a:lnTo>
                    <a:pt x="13130" y="10474"/>
                  </a:lnTo>
                  <a:lnTo>
                    <a:pt x="12592" y="9785"/>
                  </a:lnTo>
                  <a:lnTo>
                    <a:pt x="12039" y="9060"/>
                  </a:lnTo>
                  <a:lnTo>
                    <a:pt x="11459" y="8227"/>
                  </a:lnTo>
                  <a:lnTo>
                    <a:pt x="10863" y="7357"/>
                  </a:lnTo>
                  <a:lnTo>
                    <a:pt x="10241" y="6415"/>
                  </a:lnTo>
                  <a:lnTo>
                    <a:pt x="9593" y="5364"/>
                  </a:lnTo>
                  <a:lnTo>
                    <a:pt x="8950" y="4349"/>
                  </a:lnTo>
                  <a:lnTo>
                    <a:pt x="8328" y="3479"/>
                  </a:lnTo>
                  <a:lnTo>
                    <a:pt x="7732" y="2682"/>
                  </a:lnTo>
                  <a:lnTo>
                    <a:pt x="7163" y="2030"/>
                  </a:lnTo>
                  <a:lnTo>
                    <a:pt x="6620" y="1486"/>
                  </a:lnTo>
                  <a:lnTo>
                    <a:pt x="6098" y="1015"/>
                  </a:lnTo>
                  <a:lnTo>
                    <a:pt x="5603" y="652"/>
                  </a:lnTo>
                  <a:lnTo>
                    <a:pt x="5134" y="362"/>
                  </a:lnTo>
                  <a:lnTo>
                    <a:pt x="4681" y="181"/>
                  </a:lnTo>
                  <a:lnTo>
                    <a:pt x="4259" y="36"/>
                  </a:lnTo>
                  <a:lnTo>
                    <a:pt x="3853" y="0"/>
                  </a:lnTo>
                  <a:lnTo>
                    <a:pt x="3473" y="0"/>
                  </a:lnTo>
                  <a:lnTo>
                    <a:pt x="3115" y="72"/>
                  </a:lnTo>
                  <a:lnTo>
                    <a:pt x="2778" y="181"/>
                  </a:lnTo>
                  <a:lnTo>
                    <a:pt x="2461" y="362"/>
                  </a:lnTo>
                  <a:lnTo>
                    <a:pt x="2166" y="544"/>
                  </a:lnTo>
                  <a:lnTo>
                    <a:pt x="1887" y="797"/>
                  </a:lnTo>
                  <a:lnTo>
                    <a:pt x="1634" y="1051"/>
                  </a:lnTo>
                  <a:lnTo>
                    <a:pt x="1397" y="1341"/>
                  </a:lnTo>
                  <a:lnTo>
                    <a:pt x="1186" y="1667"/>
                  </a:lnTo>
                  <a:lnTo>
                    <a:pt x="986" y="1957"/>
                  </a:lnTo>
                  <a:lnTo>
                    <a:pt x="812" y="2283"/>
                  </a:lnTo>
                  <a:lnTo>
                    <a:pt x="654" y="2609"/>
                  </a:lnTo>
                  <a:lnTo>
                    <a:pt x="511" y="2899"/>
                  </a:lnTo>
                  <a:lnTo>
                    <a:pt x="390" y="3189"/>
                  </a:lnTo>
                  <a:lnTo>
                    <a:pt x="127" y="3914"/>
                  </a:lnTo>
                  <a:lnTo>
                    <a:pt x="0" y="4349"/>
                  </a:lnTo>
                  <a:lnTo>
                    <a:pt x="0" y="21600"/>
                  </a:lnTo>
                  <a:lnTo>
                    <a:pt x="21589" y="21600"/>
                  </a:lnTo>
                  <a:lnTo>
                    <a:pt x="21600" y="21491"/>
                  </a:lnTo>
                  <a:lnTo>
                    <a:pt x="21600" y="9242"/>
                  </a:lnTo>
                  <a:lnTo>
                    <a:pt x="21589" y="9278"/>
                  </a:lnTo>
                  <a:close/>
                </a:path>
              </a:pathLst>
            </a:custGeom>
            <a:solidFill>
              <a:schemeClr val="accent6">
                <a:hueOff val="-10717809"/>
                <a:satOff val="-95633"/>
                <a:lumOff val="5509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159" name="標題文字"/>
          <p:cNvSpPr txBox="1">
            <a:spLocks noGrp="1"/>
          </p:cNvSpPr>
          <p:nvPr>
            <p:ph type="title"/>
          </p:nvPr>
        </p:nvSpPr>
        <p:spPr>
          <a:xfrm>
            <a:off x="6629400" y="1447800"/>
            <a:ext cx="2057400" cy="4487334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073E87"/>
                </a:solidFill>
              </a:defRPr>
            </a:lvl1pPr>
          </a:lstStyle>
          <a:p>
            <a:r>
              <a:t>標題文字</a:t>
            </a:r>
          </a:p>
        </p:txBody>
      </p:sp>
      <p:sp>
        <p:nvSpPr>
          <p:cNvPr id="160" name="內文層級一…"/>
          <p:cNvSpPr txBox="1">
            <a:spLocks noGrp="1"/>
          </p:cNvSpPr>
          <p:nvPr>
            <p:ph type="body" idx="1"/>
          </p:nvPr>
        </p:nvSpPr>
        <p:spPr>
          <a:xfrm>
            <a:off x="457200" y="1447800"/>
            <a:ext cx="6019800" cy="4487334"/>
          </a:xfrm>
          <a:prstGeom prst="rect">
            <a:avLst/>
          </a:prstGeom>
        </p:spPr>
        <p:txBody>
          <a:bodyPr/>
          <a:lstStyle/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161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hueOff val="-10717809"/>
            <a:satOff val="-95633"/>
            <a:lumOff val="55098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rgbClr val="0293E0"/>
              </a:gs>
              <a:gs pos="90000">
                <a:srgbClr val="83D3FE"/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6">
                    <a:hueOff val="-10717809"/>
                    <a:satOff val="-95633"/>
                    <a:lumOff val="55098"/>
                  </a:schemeClr>
                </a:solidFill>
              </a:defRPr>
            </a:pPr>
            <a:endParaRPr/>
          </a:p>
        </p:txBody>
      </p:sp>
      <p:grpSp>
        <p:nvGrpSpPr>
          <p:cNvPr id="8" name="Group 15"/>
          <p:cNvGrpSpPr/>
          <p:nvPr/>
        </p:nvGrpSpPr>
        <p:grpSpPr>
          <a:xfrm>
            <a:off x="211665" y="1679429"/>
            <a:ext cx="8723378" cy="1329874"/>
            <a:chOff x="0" y="0"/>
            <a:chExt cx="8723376" cy="1329873"/>
          </a:xfrm>
        </p:grpSpPr>
        <p:sp>
          <p:nvSpPr>
            <p:cNvPr id="3" name="Freeform 14"/>
            <p:cNvSpPr/>
            <p:nvPr/>
          </p:nvSpPr>
          <p:spPr>
            <a:xfrm>
              <a:off x="5835772" y="145036"/>
              <a:ext cx="2876430" cy="714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52" y="0"/>
                  </a:moveTo>
                  <a:lnTo>
                    <a:pt x="20642" y="608"/>
                  </a:lnTo>
                  <a:lnTo>
                    <a:pt x="19716" y="1283"/>
                  </a:lnTo>
                  <a:lnTo>
                    <a:pt x="18774" y="2025"/>
                  </a:lnTo>
                  <a:lnTo>
                    <a:pt x="17800" y="2768"/>
                  </a:lnTo>
                  <a:lnTo>
                    <a:pt x="16811" y="3645"/>
                  </a:lnTo>
                  <a:lnTo>
                    <a:pt x="15789" y="4522"/>
                  </a:lnTo>
                  <a:lnTo>
                    <a:pt x="14751" y="5535"/>
                  </a:lnTo>
                  <a:lnTo>
                    <a:pt x="13682" y="6547"/>
                  </a:lnTo>
                  <a:lnTo>
                    <a:pt x="11750" y="8505"/>
                  </a:lnTo>
                  <a:lnTo>
                    <a:pt x="9866" y="10260"/>
                  </a:lnTo>
                  <a:lnTo>
                    <a:pt x="8062" y="11880"/>
                  </a:lnTo>
                  <a:lnTo>
                    <a:pt x="6322" y="13432"/>
                  </a:lnTo>
                  <a:lnTo>
                    <a:pt x="4662" y="14783"/>
                  </a:lnTo>
                  <a:lnTo>
                    <a:pt x="3049" y="15997"/>
                  </a:lnTo>
                  <a:lnTo>
                    <a:pt x="1501" y="17145"/>
                  </a:lnTo>
                  <a:lnTo>
                    <a:pt x="0" y="18157"/>
                  </a:lnTo>
                  <a:lnTo>
                    <a:pt x="1038" y="18765"/>
                  </a:lnTo>
                  <a:lnTo>
                    <a:pt x="2027" y="19305"/>
                  </a:lnTo>
                  <a:lnTo>
                    <a:pt x="2985" y="19777"/>
                  </a:lnTo>
                  <a:lnTo>
                    <a:pt x="3927" y="20182"/>
                  </a:lnTo>
                  <a:lnTo>
                    <a:pt x="4837" y="20587"/>
                  </a:lnTo>
                  <a:lnTo>
                    <a:pt x="5715" y="20857"/>
                  </a:lnTo>
                  <a:lnTo>
                    <a:pt x="6561" y="21127"/>
                  </a:lnTo>
                  <a:lnTo>
                    <a:pt x="7392" y="21330"/>
                  </a:lnTo>
                  <a:lnTo>
                    <a:pt x="8206" y="21465"/>
                  </a:lnTo>
                  <a:lnTo>
                    <a:pt x="8988" y="21532"/>
                  </a:lnTo>
                  <a:lnTo>
                    <a:pt x="9738" y="21600"/>
                  </a:lnTo>
                  <a:lnTo>
                    <a:pt x="10473" y="21600"/>
                  </a:lnTo>
                  <a:lnTo>
                    <a:pt x="11191" y="21532"/>
                  </a:lnTo>
                  <a:lnTo>
                    <a:pt x="11894" y="21465"/>
                  </a:lnTo>
                  <a:lnTo>
                    <a:pt x="12564" y="21330"/>
                  </a:lnTo>
                  <a:lnTo>
                    <a:pt x="13219" y="21127"/>
                  </a:lnTo>
                  <a:lnTo>
                    <a:pt x="13841" y="20925"/>
                  </a:lnTo>
                  <a:lnTo>
                    <a:pt x="14464" y="20655"/>
                  </a:lnTo>
                  <a:lnTo>
                    <a:pt x="15645" y="19980"/>
                  </a:lnTo>
                  <a:lnTo>
                    <a:pt x="16763" y="19170"/>
                  </a:lnTo>
                  <a:lnTo>
                    <a:pt x="17816" y="18225"/>
                  </a:lnTo>
                  <a:lnTo>
                    <a:pt x="18327" y="17685"/>
                  </a:lnTo>
                  <a:lnTo>
                    <a:pt x="18822" y="17145"/>
                  </a:lnTo>
                  <a:lnTo>
                    <a:pt x="19780" y="15930"/>
                  </a:lnTo>
                  <a:lnTo>
                    <a:pt x="20690" y="14580"/>
                  </a:lnTo>
                  <a:lnTo>
                    <a:pt x="21568" y="13162"/>
                  </a:lnTo>
                  <a:lnTo>
                    <a:pt x="21600" y="13095"/>
                  </a:lnTo>
                  <a:lnTo>
                    <a:pt x="21600" y="0"/>
                  </a:lnTo>
                  <a:lnTo>
                    <a:pt x="21552" y="0"/>
                  </a:lnTo>
                  <a:close/>
                </a:path>
              </a:pathLst>
            </a:custGeom>
            <a:solidFill>
              <a:srgbClr val="C6E7FC">
                <a:alpha val="29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" name="Freeform 18"/>
            <p:cNvSpPr/>
            <p:nvPr/>
          </p:nvSpPr>
          <p:spPr>
            <a:xfrm>
              <a:off x="2407654" y="16734"/>
              <a:ext cx="5544516" cy="850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0239"/>
                  </a:moveTo>
                  <a:lnTo>
                    <a:pt x="21128" y="19843"/>
                  </a:lnTo>
                  <a:lnTo>
                    <a:pt x="20639" y="19446"/>
                  </a:lnTo>
                  <a:lnTo>
                    <a:pt x="19621" y="18482"/>
                  </a:lnTo>
                  <a:lnTo>
                    <a:pt x="18544" y="17291"/>
                  </a:lnTo>
                  <a:lnTo>
                    <a:pt x="17409" y="15987"/>
                  </a:lnTo>
                  <a:lnTo>
                    <a:pt x="16208" y="14400"/>
                  </a:lnTo>
                  <a:lnTo>
                    <a:pt x="14941" y="12643"/>
                  </a:lnTo>
                  <a:lnTo>
                    <a:pt x="13608" y="10602"/>
                  </a:lnTo>
                  <a:lnTo>
                    <a:pt x="12200" y="8391"/>
                  </a:lnTo>
                  <a:lnTo>
                    <a:pt x="11645" y="7540"/>
                  </a:lnTo>
                  <a:lnTo>
                    <a:pt x="11106" y="6690"/>
                  </a:lnTo>
                  <a:lnTo>
                    <a:pt x="10063" y="5216"/>
                  </a:lnTo>
                  <a:lnTo>
                    <a:pt x="9558" y="4592"/>
                  </a:lnTo>
                  <a:lnTo>
                    <a:pt x="9069" y="3969"/>
                  </a:lnTo>
                  <a:lnTo>
                    <a:pt x="8589" y="3402"/>
                  </a:lnTo>
                  <a:lnTo>
                    <a:pt x="8117" y="2891"/>
                  </a:lnTo>
                  <a:lnTo>
                    <a:pt x="7661" y="2438"/>
                  </a:lnTo>
                  <a:lnTo>
                    <a:pt x="7206" y="2041"/>
                  </a:lnTo>
                  <a:lnTo>
                    <a:pt x="6344" y="1304"/>
                  </a:lnTo>
                  <a:lnTo>
                    <a:pt x="5524" y="794"/>
                  </a:lnTo>
                  <a:lnTo>
                    <a:pt x="4754" y="397"/>
                  </a:lnTo>
                  <a:lnTo>
                    <a:pt x="4017" y="113"/>
                  </a:lnTo>
                  <a:lnTo>
                    <a:pt x="3321" y="0"/>
                  </a:lnTo>
                  <a:lnTo>
                    <a:pt x="2667" y="0"/>
                  </a:lnTo>
                  <a:lnTo>
                    <a:pt x="2054" y="113"/>
                  </a:lnTo>
                  <a:lnTo>
                    <a:pt x="1483" y="283"/>
                  </a:lnTo>
                  <a:lnTo>
                    <a:pt x="952" y="567"/>
                  </a:lnTo>
                  <a:lnTo>
                    <a:pt x="456" y="907"/>
                  </a:lnTo>
                  <a:lnTo>
                    <a:pt x="0" y="1361"/>
                  </a:lnTo>
                  <a:lnTo>
                    <a:pt x="638" y="1871"/>
                  </a:lnTo>
                  <a:lnTo>
                    <a:pt x="1300" y="2438"/>
                  </a:lnTo>
                  <a:lnTo>
                    <a:pt x="1988" y="3175"/>
                  </a:lnTo>
                  <a:lnTo>
                    <a:pt x="2700" y="3969"/>
                  </a:lnTo>
                  <a:lnTo>
                    <a:pt x="3437" y="4932"/>
                  </a:lnTo>
                  <a:lnTo>
                    <a:pt x="4199" y="5953"/>
                  </a:lnTo>
                  <a:lnTo>
                    <a:pt x="4994" y="7087"/>
                  </a:lnTo>
                  <a:lnTo>
                    <a:pt x="5806" y="8391"/>
                  </a:lnTo>
                  <a:lnTo>
                    <a:pt x="7272" y="10715"/>
                  </a:lnTo>
                  <a:lnTo>
                    <a:pt x="8663" y="12756"/>
                  </a:lnTo>
                  <a:lnTo>
                    <a:pt x="9972" y="14627"/>
                  </a:lnTo>
                  <a:lnTo>
                    <a:pt x="10610" y="15420"/>
                  </a:lnTo>
                  <a:lnTo>
                    <a:pt x="11214" y="16214"/>
                  </a:lnTo>
                  <a:lnTo>
                    <a:pt x="11810" y="16951"/>
                  </a:lnTo>
                  <a:lnTo>
                    <a:pt x="12390" y="17575"/>
                  </a:lnTo>
                  <a:lnTo>
                    <a:pt x="12953" y="18198"/>
                  </a:lnTo>
                  <a:lnTo>
                    <a:pt x="13500" y="18765"/>
                  </a:lnTo>
                  <a:lnTo>
                    <a:pt x="14030" y="19219"/>
                  </a:lnTo>
                  <a:lnTo>
                    <a:pt x="14544" y="19672"/>
                  </a:lnTo>
                  <a:lnTo>
                    <a:pt x="15040" y="20069"/>
                  </a:lnTo>
                  <a:lnTo>
                    <a:pt x="15529" y="20466"/>
                  </a:lnTo>
                  <a:lnTo>
                    <a:pt x="16001" y="20750"/>
                  </a:lnTo>
                  <a:lnTo>
                    <a:pt x="16457" y="20976"/>
                  </a:lnTo>
                  <a:lnTo>
                    <a:pt x="16896" y="21203"/>
                  </a:lnTo>
                  <a:lnTo>
                    <a:pt x="17326" y="21373"/>
                  </a:lnTo>
                  <a:lnTo>
                    <a:pt x="17749" y="21487"/>
                  </a:lnTo>
                  <a:lnTo>
                    <a:pt x="18155" y="21600"/>
                  </a:lnTo>
                  <a:lnTo>
                    <a:pt x="18925" y="21600"/>
                  </a:lnTo>
                  <a:lnTo>
                    <a:pt x="19298" y="21543"/>
                  </a:lnTo>
                  <a:lnTo>
                    <a:pt x="19654" y="21487"/>
                  </a:lnTo>
                  <a:lnTo>
                    <a:pt x="20002" y="21373"/>
                  </a:lnTo>
                  <a:lnTo>
                    <a:pt x="20341" y="21203"/>
                  </a:lnTo>
                  <a:lnTo>
                    <a:pt x="20672" y="20976"/>
                  </a:lnTo>
                  <a:lnTo>
                    <a:pt x="21302" y="20523"/>
                  </a:lnTo>
                  <a:lnTo>
                    <a:pt x="21600" y="20239"/>
                  </a:lnTo>
                  <a:close/>
                </a:path>
              </a:pathLst>
            </a:custGeom>
            <a:solidFill>
              <a:srgbClr val="C6E7FC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5" name="Freeform 22"/>
            <p:cNvSpPr/>
            <p:nvPr/>
          </p:nvSpPr>
          <p:spPr>
            <a:xfrm>
              <a:off x="2617062" y="29007"/>
              <a:ext cx="5467981" cy="774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79"/>
                  </a:moveTo>
                  <a:lnTo>
                    <a:pt x="76" y="2054"/>
                  </a:lnTo>
                  <a:lnTo>
                    <a:pt x="302" y="1743"/>
                  </a:lnTo>
                  <a:lnTo>
                    <a:pt x="689" y="1307"/>
                  </a:lnTo>
                  <a:lnTo>
                    <a:pt x="941" y="1058"/>
                  </a:lnTo>
                  <a:lnTo>
                    <a:pt x="1235" y="809"/>
                  </a:lnTo>
                  <a:lnTo>
                    <a:pt x="1562" y="622"/>
                  </a:lnTo>
                  <a:lnTo>
                    <a:pt x="1940" y="436"/>
                  </a:lnTo>
                  <a:lnTo>
                    <a:pt x="2351" y="249"/>
                  </a:lnTo>
                  <a:lnTo>
                    <a:pt x="2813" y="124"/>
                  </a:lnTo>
                  <a:lnTo>
                    <a:pt x="3317" y="62"/>
                  </a:lnTo>
                  <a:lnTo>
                    <a:pt x="3863" y="0"/>
                  </a:lnTo>
                  <a:lnTo>
                    <a:pt x="4451" y="62"/>
                  </a:lnTo>
                  <a:lnTo>
                    <a:pt x="5081" y="187"/>
                  </a:lnTo>
                  <a:lnTo>
                    <a:pt x="5761" y="436"/>
                  </a:lnTo>
                  <a:lnTo>
                    <a:pt x="6483" y="747"/>
                  </a:lnTo>
                  <a:lnTo>
                    <a:pt x="7248" y="1245"/>
                  </a:lnTo>
                  <a:lnTo>
                    <a:pt x="8062" y="1805"/>
                  </a:lnTo>
                  <a:lnTo>
                    <a:pt x="8927" y="2490"/>
                  </a:lnTo>
                  <a:lnTo>
                    <a:pt x="9834" y="3299"/>
                  </a:lnTo>
                  <a:lnTo>
                    <a:pt x="10792" y="4295"/>
                  </a:lnTo>
                  <a:lnTo>
                    <a:pt x="11791" y="5416"/>
                  </a:lnTo>
                  <a:lnTo>
                    <a:pt x="12841" y="6723"/>
                  </a:lnTo>
                  <a:lnTo>
                    <a:pt x="13941" y="8279"/>
                  </a:lnTo>
                  <a:lnTo>
                    <a:pt x="15091" y="9960"/>
                  </a:lnTo>
                  <a:lnTo>
                    <a:pt x="16292" y="11827"/>
                  </a:lnTo>
                  <a:lnTo>
                    <a:pt x="17544" y="13944"/>
                  </a:lnTo>
                  <a:lnTo>
                    <a:pt x="18845" y="16247"/>
                  </a:lnTo>
                  <a:lnTo>
                    <a:pt x="20198" y="18799"/>
                  </a:lnTo>
                  <a:lnTo>
                    <a:pt x="21600" y="21600"/>
                  </a:lnTo>
                </a:path>
              </a:pathLst>
            </a:custGeom>
            <a:noFill/>
            <a:ln w="3175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" name="Freeform 26"/>
            <p:cNvSpPr/>
            <p:nvPr/>
          </p:nvSpPr>
          <p:spPr>
            <a:xfrm>
              <a:off x="5397823" y="15619"/>
              <a:ext cx="3308001" cy="651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625" y="20712"/>
                  </a:lnTo>
                  <a:lnTo>
                    <a:pt x="2332" y="18419"/>
                  </a:lnTo>
                  <a:lnTo>
                    <a:pt x="3512" y="16866"/>
                  </a:lnTo>
                  <a:lnTo>
                    <a:pt x="4872" y="15164"/>
                  </a:lnTo>
                  <a:lnTo>
                    <a:pt x="6386" y="13315"/>
                  </a:lnTo>
                  <a:lnTo>
                    <a:pt x="8010" y="11318"/>
                  </a:lnTo>
                  <a:lnTo>
                    <a:pt x="9731" y="9395"/>
                  </a:lnTo>
                  <a:lnTo>
                    <a:pt x="11494" y="7471"/>
                  </a:lnTo>
                  <a:lnTo>
                    <a:pt x="13299" y="5696"/>
                  </a:lnTo>
                  <a:lnTo>
                    <a:pt x="15089" y="3995"/>
                  </a:lnTo>
                  <a:lnTo>
                    <a:pt x="15978" y="3255"/>
                  </a:lnTo>
                  <a:lnTo>
                    <a:pt x="16839" y="2515"/>
                  </a:lnTo>
                  <a:lnTo>
                    <a:pt x="17699" y="1923"/>
                  </a:lnTo>
                  <a:lnTo>
                    <a:pt x="18532" y="1332"/>
                  </a:lnTo>
                  <a:lnTo>
                    <a:pt x="19351" y="888"/>
                  </a:lnTo>
                  <a:lnTo>
                    <a:pt x="20129" y="518"/>
                  </a:lnTo>
                  <a:lnTo>
                    <a:pt x="20878" y="222"/>
                  </a:lnTo>
                  <a:lnTo>
                    <a:pt x="21600" y="0"/>
                  </a:lnTo>
                </a:path>
              </a:pathLst>
            </a:custGeom>
            <a:noFill/>
            <a:ln w="3175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" name="Freeform 10"/>
            <p:cNvSpPr/>
            <p:nvPr/>
          </p:nvSpPr>
          <p:spPr>
            <a:xfrm>
              <a:off x="0" y="0"/>
              <a:ext cx="8723377" cy="13298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89" y="9278"/>
                  </a:moveTo>
                  <a:lnTo>
                    <a:pt x="21389" y="9821"/>
                  </a:lnTo>
                  <a:lnTo>
                    <a:pt x="21189" y="10329"/>
                  </a:lnTo>
                  <a:lnTo>
                    <a:pt x="20978" y="10800"/>
                  </a:lnTo>
                  <a:lnTo>
                    <a:pt x="20762" y="11235"/>
                  </a:lnTo>
                  <a:lnTo>
                    <a:pt x="20541" y="11670"/>
                  </a:lnTo>
                  <a:lnTo>
                    <a:pt x="20309" y="12068"/>
                  </a:lnTo>
                  <a:lnTo>
                    <a:pt x="20071" y="12395"/>
                  </a:lnTo>
                  <a:lnTo>
                    <a:pt x="19824" y="12721"/>
                  </a:lnTo>
                  <a:lnTo>
                    <a:pt x="19565" y="13011"/>
                  </a:lnTo>
                  <a:lnTo>
                    <a:pt x="19297" y="13228"/>
                  </a:lnTo>
                  <a:lnTo>
                    <a:pt x="19017" y="13446"/>
                  </a:lnTo>
                  <a:lnTo>
                    <a:pt x="18727" y="13591"/>
                  </a:lnTo>
                  <a:lnTo>
                    <a:pt x="18427" y="13736"/>
                  </a:lnTo>
                  <a:lnTo>
                    <a:pt x="18111" y="13808"/>
                  </a:lnTo>
                  <a:lnTo>
                    <a:pt x="17784" y="13808"/>
                  </a:lnTo>
                  <a:lnTo>
                    <a:pt x="17441" y="13772"/>
                  </a:lnTo>
                  <a:lnTo>
                    <a:pt x="17083" y="13699"/>
                  </a:lnTo>
                  <a:lnTo>
                    <a:pt x="16714" y="13591"/>
                  </a:lnTo>
                  <a:lnTo>
                    <a:pt x="16329" y="13409"/>
                  </a:lnTo>
                  <a:lnTo>
                    <a:pt x="15923" y="13156"/>
                  </a:lnTo>
                  <a:lnTo>
                    <a:pt x="15502" y="12866"/>
                  </a:lnTo>
                  <a:lnTo>
                    <a:pt x="15064" y="12503"/>
                  </a:lnTo>
                  <a:lnTo>
                    <a:pt x="14611" y="12105"/>
                  </a:lnTo>
                  <a:lnTo>
                    <a:pt x="14136" y="11634"/>
                  </a:lnTo>
                  <a:lnTo>
                    <a:pt x="13641" y="11090"/>
                  </a:lnTo>
                  <a:lnTo>
                    <a:pt x="13130" y="10474"/>
                  </a:lnTo>
                  <a:lnTo>
                    <a:pt x="12592" y="9785"/>
                  </a:lnTo>
                  <a:lnTo>
                    <a:pt x="12039" y="9060"/>
                  </a:lnTo>
                  <a:lnTo>
                    <a:pt x="11459" y="8227"/>
                  </a:lnTo>
                  <a:lnTo>
                    <a:pt x="10863" y="7357"/>
                  </a:lnTo>
                  <a:lnTo>
                    <a:pt x="10241" y="6415"/>
                  </a:lnTo>
                  <a:lnTo>
                    <a:pt x="9593" y="5364"/>
                  </a:lnTo>
                  <a:lnTo>
                    <a:pt x="8950" y="4349"/>
                  </a:lnTo>
                  <a:lnTo>
                    <a:pt x="8328" y="3479"/>
                  </a:lnTo>
                  <a:lnTo>
                    <a:pt x="7732" y="2682"/>
                  </a:lnTo>
                  <a:lnTo>
                    <a:pt x="7163" y="2030"/>
                  </a:lnTo>
                  <a:lnTo>
                    <a:pt x="6620" y="1486"/>
                  </a:lnTo>
                  <a:lnTo>
                    <a:pt x="6098" y="1015"/>
                  </a:lnTo>
                  <a:lnTo>
                    <a:pt x="5603" y="652"/>
                  </a:lnTo>
                  <a:lnTo>
                    <a:pt x="5134" y="362"/>
                  </a:lnTo>
                  <a:lnTo>
                    <a:pt x="4681" y="181"/>
                  </a:lnTo>
                  <a:lnTo>
                    <a:pt x="4259" y="36"/>
                  </a:lnTo>
                  <a:lnTo>
                    <a:pt x="3853" y="0"/>
                  </a:lnTo>
                  <a:lnTo>
                    <a:pt x="3473" y="0"/>
                  </a:lnTo>
                  <a:lnTo>
                    <a:pt x="3115" y="72"/>
                  </a:lnTo>
                  <a:lnTo>
                    <a:pt x="2778" y="181"/>
                  </a:lnTo>
                  <a:lnTo>
                    <a:pt x="2461" y="362"/>
                  </a:lnTo>
                  <a:lnTo>
                    <a:pt x="2166" y="544"/>
                  </a:lnTo>
                  <a:lnTo>
                    <a:pt x="1887" y="797"/>
                  </a:lnTo>
                  <a:lnTo>
                    <a:pt x="1634" y="1051"/>
                  </a:lnTo>
                  <a:lnTo>
                    <a:pt x="1397" y="1341"/>
                  </a:lnTo>
                  <a:lnTo>
                    <a:pt x="1186" y="1667"/>
                  </a:lnTo>
                  <a:lnTo>
                    <a:pt x="986" y="1957"/>
                  </a:lnTo>
                  <a:lnTo>
                    <a:pt x="812" y="2283"/>
                  </a:lnTo>
                  <a:lnTo>
                    <a:pt x="654" y="2609"/>
                  </a:lnTo>
                  <a:lnTo>
                    <a:pt x="511" y="2899"/>
                  </a:lnTo>
                  <a:lnTo>
                    <a:pt x="390" y="3189"/>
                  </a:lnTo>
                  <a:lnTo>
                    <a:pt x="127" y="3914"/>
                  </a:lnTo>
                  <a:lnTo>
                    <a:pt x="0" y="4349"/>
                  </a:lnTo>
                  <a:lnTo>
                    <a:pt x="0" y="21600"/>
                  </a:lnTo>
                  <a:lnTo>
                    <a:pt x="21589" y="21600"/>
                  </a:lnTo>
                  <a:lnTo>
                    <a:pt x="21600" y="21491"/>
                  </a:lnTo>
                  <a:lnTo>
                    <a:pt x="21600" y="9242"/>
                  </a:lnTo>
                  <a:lnTo>
                    <a:pt x="21589" y="9278"/>
                  </a:lnTo>
                  <a:close/>
                </a:path>
              </a:pathLst>
            </a:custGeom>
            <a:solidFill>
              <a:schemeClr val="accent6">
                <a:hueOff val="-10717809"/>
                <a:satOff val="-95633"/>
                <a:lumOff val="5509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pic>
        <p:nvPicPr>
          <p:cNvPr id="9" name="Picture 4" descr="Picture 4"/>
          <p:cNvPicPr>
            <a:picLocks noChangeAspect="1"/>
          </p:cNvPicPr>
          <p:nvPr/>
        </p:nvPicPr>
        <p:blipFill>
          <a:blip r:embed="rId24">
            <a:extLst/>
          </a:blip>
          <a:stretch>
            <a:fillRect/>
          </a:stretch>
        </p:blipFill>
        <p:spPr>
          <a:xfrm>
            <a:off x="7812360" y="6056514"/>
            <a:ext cx="1244601" cy="723901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標題文字"/>
          <p:cNvSpPr txBox="1">
            <a:spLocks noGrp="1"/>
          </p:cNvSpPr>
          <p:nvPr>
            <p:ph type="title"/>
          </p:nvPr>
        </p:nvSpPr>
        <p:spPr>
          <a:xfrm>
            <a:off x="457200" y="338327"/>
            <a:ext cx="8229600" cy="12527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標題文字</a:t>
            </a:r>
          </a:p>
        </p:txBody>
      </p:sp>
      <p:sp>
        <p:nvSpPr>
          <p:cNvPr id="11" name="內文層級一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12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4453330" y="6317155"/>
            <a:ext cx="237342" cy="2311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ctr">
              <a:defRPr sz="1000">
                <a:solidFill>
                  <a:srgbClr val="073E87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4" r:id="rId4"/>
    <p:sldLayoutId id="2147483655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7" r:id="rId16"/>
    <p:sldLayoutId id="2147483669" r:id="rId17"/>
    <p:sldLayoutId id="2147483670" r:id="rId18"/>
    <p:sldLayoutId id="2147483671" r:id="rId19"/>
    <p:sldLayoutId id="2147483672" r:id="rId20"/>
    <p:sldLayoutId id="2147483676" r:id="rId21"/>
    <p:sldLayoutId id="2147483679" r:id="rId22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chemeClr val="accent6">
              <a:hueOff val="-10717809"/>
              <a:satOff val="-95633"/>
              <a:lumOff val="55098"/>
            </a:schemeClr>
          </a:solidFill>
          <a:uFillTx/>
          <a:latin typeface="Candara"/>
          <a:ea typeface="Candara"/>
          <a:cs typeface="Candara"/>
          <a:sym typeface="Candara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chemeClr val="accent6">
              <a:hueOff val="-10717809"/>
              <a:satOff val="-95633"/>
              <a:lumOff val="55098"/>
            </a:schemeClr>
          </a:solidFill>
          <a:uFillTx/>
          <a:latin typeface="Candara"/>
          <a:ea typeface="Candara"/>
          <a:cs typeface="Candara"/>
          <a:sym typeface="Candara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chemeClr val="accent6">
              <a:hueOff val="-10717809"/>
              <a:satOff val="-95633"/>
              <a:lumOff val="55098"/>
            </a:schemeClr>
          </a:solidFill>
          <a:uFillTx/>
          <a:latin typeface="Candara"/>
          <a:ea typeface="Candara"/>
          <a:cs typeface="Candara"/>
          <a:sym typeface="Candara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chemeClr val="accent6">
              <a:hueOff val="-10717809"/>
              <a:satOff val="-95633"/>
              <a:lumOff val="55098"/>
            </a:schemeClr>
          </a:solidFill>
          <a:uFillTx/>
          <a:latin typeface="Candara"/>
          <a:ea typeface="Candara"/>
          <a:cs typeface="Candara"/>
          <a:sym typeface="Candara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chemeClr val="accent6">
              <a:hueOff val="-10717809"/>
              <a:satOff val="-95633"/>
              <a:lumOff val="55098"/>
            </a:schemeClr>
          </a:solidFill>
          <a:uFillTx/>
          <a:latin typeface="Candara"/>
          <a:ea typeface="Candara"/>
          <a:cs typeface="Candara"/>
          <a:sym typeface="Candara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chemeClr val="accent6">
              <a:hueOff val="-10717809"/>
              <a:satOff val="-95633"/>
              <a:lumOff val="55098"/>
            </a:schemeClr>
          </a:solidFill>
          <a:uFillTx/>
          <a:latin typeface="Candara"/>
          <a:ea typeface="Candara"/>
          <a:cs typeface="Candara"/>
          <a:sym typeface="Candara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chemeClr val="accent6">
              <a:hueOff val="-10717809"/>
              <a:satOff val="-95633"/>
              <a:lumOff val="55098"/>
            </a:schemeClr>
          </a:solidFill>
          <a:uFillTx/>
          <a:latin typeface="Candara"/>
          <a:ea typeface="Candara"/>
          <a:cs typeface="Candara"/>
          <a:sym typeface="Candara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chemeClr val="accent6">
              <a:hueOff val="-10717809"/>
              <a:satOff val="-95633"/>
              <a:lumOff val="55098"/>
            </a:schemeClr>
          </a:solidFill>
          <a:uFillTx/>
          <a:latin typeface="Candara"/>
          <a:ea typeface="Candara"/>
          <a:cs typeface="Candara"/>
          <a:sym typeface="Candara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chemeClr val="accent6">
              <a:hueOff val="-10717809"/>
              <a:satOff val="-95633"/>
              <a:lumOff val="55098"/>
            </a:schemeClr>
          </a:solidFill>
          <a:uFillTx/>
          <a:latin typeface="Candara"/>
          <a:ea typeface="Candara"/>
          <a:cs typeface="Candara"/>
          <a:sym typeface="Candara"/>
        </a:defRPr>
      </a:lvl9pPr>
    </p:titleStyle>
    <p:bodyStyle>
      <a:lvl1pPr marL="274320" marR="0" indent="-27432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1"/>
        </a:buClr>
        <a:buSzPct val="100000"/>
        <a:buFont typeface="Symbol"/>
        <a:buChar char="*"/>
        <a:tabLst/>
        <a:defRPr sz="2400" b="0" i="0" u="none" strike="noStrike" cap="none" spc="0" baseline="0">
          <a:ln>
            <a:noFill/>
          </a:ln>
          <a:solidFill>
            <a:srgbClr val="073E87"/>
          </a:solidFill>
          <a:uFillTx/>
          <a:latin typeface="Candara"/>
          <a:ea typeface="Candara"/>
          <a:cs typeface="Candara"/>
          <a:sym typeface="Candara"/>
        </a:defRPr>
      </a:lvl1pPr>
      <a:lvl2pPr marL="601201" marR="0" indent="-299258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1"/>
        </a:buClr>
        <a:buSzPct val="100000"/>
        <a:buFont typeface="Symbol"/>
        <a:buChar char="*"/>
        <a:tabLst/>
        <a:defRPr sz="2400" b="0" i="0" u="none" strike="noStrike" cap="none" spc="0" baseline="0">
          <a:ln>
            <a:noFill/>
          </a:ln>
          <a:solidFill>
            <a:srgbClr val="073E87"/>
          </a:solidFill>
          <a:uFillTx/>
          <a:latin typeface="Candara"/>
          <a:ea typeface="Candara"/>
          <a:cs typeface="Candara"/>
          <a:sym typeface="Candara"/>
        </a:defRPr>
      </a:lvl2pPr>
      <a:lvl3pPr marL="901382" marR="0" indent="-274319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1"/>
        </a:buClr>
        <a:buSzPct val="100000"/>
        <a:buFont typeface="Symbol"/>
        <a:buChar char="*"/>
        <a:tabLst/>
        <a:defRPr sz="2400" b="0" i="0" u="none" strike="noStrike" cap="none" spc="0" baseline="0">
          <a:ln>
            <a:noFill/>
          </a:ln>
          <a:solidFill>
            <a:srgbClr val="073E87"/>
          </a:solidFill>
          <a:uFillTx/>
          <a:latin typeface="Candara"/>
          <a:ea typeface="Candara"/>
          <a:cs typeface="Candara"/>
          <a:sym typeface="Candara"/>
        </a:defRPr>
      </a:lvl3pPr>
      <a:lvl4pPr marL="1219200" marR="0" indent="-30480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1"/>
        </a:buClr>
        <a:buSzPct val="100000"/>
        <a:buFont typeface="Symbol"/>
        <a:buChar char="*"/>
        <a:tabLst/>
        <a:defRPr sz="2400" b="0" i="0" u="none" strike="noStrike" cap="none" spc="0" baseline="0">
          <a:ln>
            <a:noFill/>
          </a:ln>
          <a:solidFill>
            <a:srgbClr val="073E87"/>
          </a:solidFill>
          <a:uFillTx/>
          <a:latin typeface="Candara"/>
          <a:ea typeface="Candara"/>
          <a:cs typeface="Candara"/>
          <a:sym typeface="Candara"/>
        </a:defRPr>
      </a:lvl4pPr>
      <a:lvl5pPr marL="1577339" marR="0" indent="-34290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1"/>
        </a:buClr>
        <a:buSzPct val="100000"/>
        <a:buFont typeface="Symbol"/>
        <a:buChar char="*"/>
        <a:tabLst/>
        <a:defRPr sz="2400" b="0" i="0" u="none" strike="noStrike" cap="none" spc="0" baseline="0">
          <a:ln>
            <a:noFill/>
          </a:ln>
          <a:solidFill>
            <a:srgbClr val="073E87"/>
          </a:solidFill>
          <a:uFillTx/>
          <a:latin typeface="Candara"/>
          <a:ea typeface="Candara"/>
          <a:cs typeface="Candara"/>
          <a:sym typeface="Candara"/>
        </a:defRPr>
      </a:lvl5pPr>
      <a:lvl6pPr marL="1946365" marR="0" indent="-391885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1"/>
        </a:buClr>
        <a:buSzPct val="100000"/>
        <a:buFont typeface="Symbol"/>
        <a:buChar char="*"/>
        <a:tabLst/>
        <a:defRPr sz="2400" b="0" i="0" u="none" strike="noStrike" cap="none" spc="0" baseline="0">
          <a:ln>
            <a:noFill/>
          </a:ln>
          <a:solidFill>
            <a:srgbClr val="073E87"/>
          </a:solidFill>
          <a:uFillTx/>
          <a:latin typeface="Candara"/>
          <a:ea typeface="Candara"/>
          <a:cs typeface="Candara"/>
          <a:sym typeface="Candara"/>
        </a:defRPr>
      </a:lvl6pPr>
      <a:lvl7pPr marL="2266405" marR="0" indent="-391885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1"/>
        </a:buClr>
        <a:buSzPct val="100000"/>
        <a:buFont typeface="Symbol"/>
        <a:buChar char="*"/>
        <a:tabLst/>
        <a:defRPr sz="2400" b="0" i="0" u="none" strike="noStrike" cap="none" spc="0" baseline="0">
          <a:ln>
            <a:noFill/>
          </a:ln>
          <a:solidFill>
            <a:srgbClr val="073E87"/>
          </a:solidFill>
          <a:uFillTx/>
          <a:latin typeface="Candara"/>
          <a:ea typeface="Candara"/>
          <a:cs typeface="Candara"/>
          <a:sym typeface="Candara"/>
        </a:defRPr>
      </a:lvl7pPr>
      <a:lvl8pPr marL="2586445" marR="0" indent="-391885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1"/>
        </a:buClr>
        <a:buSzPct val="100000"/>
        <a:buFont typeface="Symbol"/>
        <a:buChar char="*"/>
        <a:tabLst/>
        <a:defRPr sz="2400" b="0" i="0" u="none" strike="noStrike" cap="none" spc="0" baseline="0">
          <a:ln>
            <a:noFill/>
          </a:ln>
          <a:solidFill>
            <a:srgbClr val="073E87"/>
          </a:solidFill>
          <a:uFillTx/>
          <a:latin typeface="Candara"/>
          <a:ea typeface="Candara"/>
          <a:cs typeface="Candara"/>
          <a:sym typeface="Candara"/>
        </a:defRPr>
      </a:lvl8pPr>
      <a:lvl9pPr marL="2906485" marR="0" indent="-391885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1"/>
        </a:buClr>
        <a:buSzPct val="100000"/>
        <a:buFont typeface="Symbol"/>
        <a:buChar char="*"/>
        <a:tabLst/>
        <a:defRPr sz="2400" b="0" i="0" u="none" strike="noStrike" cap="none" spc="0" baseline="0">
          <a:ln>
            <a:noFill/>
          </a:ln>
          <a:solidFill>
            <a:srgbClr val="073E87"/>
          </a:solidFill>
          <a:uFillTx/>
          <a:latin typeface="Candara"/>
          <a:ea typeface="Candara"/>
          <a:cs typeface="Candara"/>
          <a:sym typeface="Candara"/>
        </a:defRPr>
      </a:lvl9pPr>
    </p:bodyStyle>
    <p:other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ndara"/>
        </a:defRPr>
      </a:lvl1pPr>
      <a:lvl2pPr marL="0" marR="0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ndara"/>
        </a:defRPr>
      </a:lvl2pPr>
      <a:lvl3pPr marL="0" marR="0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ndara"/>
        </a:defRPr>
      </a:lvl3pPr>
      <a:lvl4pPr marL="0" marR="0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ndara"/>
        </a:defRPr>
      </a:lvl4pPr>
      <a:lvl5pPr marL="0" marR="0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ndara"/>
        </a:defRPr>
      </a:lvl5pPr>
      <a:lvl6pPr marL="0" marR="0" indent="22860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ndara"/>
        </a:defRPr>
      </a:lvl6pPr>
      <a:lvl7pPr marL="0" marR="0" indent="2743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ndara"/>
        </a:defRPr>
      </a:lvl7pPr>
      <a:lvl8pPr marL="0" marR="0" indent="3200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ndara"/>
        </a:defRPr>
      </a:lvl8pPr>
      <a:lvl9pPr marL="0" marR="0" indent="3657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ndar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1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文字方塊 1"/>
          <p:cNvSpPr txBox="1"/>
          <p:nvPr/>
        </p:nvSpPr>
        <p:spPr>
          <a:xfrm>
            <a:off x="107504" y="836712"/>
            <a:ext cx="8879959" cy="6009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0" tIns="45710" rIns="45710" bIns="45710">
            <a:spAutoFit/>
          </a:bodyPr>
          <a:lstStyle/>
          <a:p>
            <a:pPr algn="ctr" defTabSz="457084">
              <a:defRPr sz="3000" spc="501">
                <a:latin typeface="PingFang TC Semibold"/>
                <a:ea typeface="PingFang TC Semibold"/>
                <a:cs typeface="PingFang TC Semibold"/>
                <a:sym typeface="PingFang TC Semibold"/>
              </a:defRPr>
            </a:pPr>
            <a:r>
              <a:rPr dirty="0"/>
              <a:t> </a:t>
            </a:r>
          </a:p>
          <a:p>
            <a:pPr algn="ctr" defTabSz="457084">
              <a:defRPr sz="3000" spc="501">
                <a:latin typeface="PingFang TC Semibold"/>
                <a:ea typeface="PingFang TC Semibold"/>
                <a:cs typeface="PingFang TC Semibold"/>
                <a:sym typeface="PingFang TC Semibold"/>
              </a:defRPr>
            </a:pPr>
            <a:endParaRPr dirty="0"/>
          </a:p>
          <a:p>
            <a:pPr algn="ctr" defTabSz="457084">
              <a:defRPr sz="3000" spc="501">
                <a:latin typeface="PingFang TC Semibold"/>
                <a:ea typeface="PingFang TC Semibold"/>
                <a:cs typeface="PingFang TC Semibold"/>
                <a:sym typeface="PingFang TC Semibold"/>
              </a:defRPr>
            </a:pPr>
            <a:endParaRPr dirty="0"/>
          </a:p>
          <a:p>
            <a:pPr algn="ctr" defTabSz="457084">
              <a:defRPr sz="3000" spc="501">
                <a:latin typeface="PingFang TC Semibold"/>
                <a:ea typeface="PingFang TC Semibold"/>
                <a:cs typeface="PingFang TC Semibold"/>
                <a:sym typeface="PingFang TC Semibold"/>
              </a:defRPr>
            </a:pPr>
            <a:endParaRPr dirty="0"/>
          </a:p>
          <a:p>
            <a:pPr algn="ctr" defTabSz="457084">
              <a:defRPr sz="3000" spc="501">
                <a:latin typeface="PingFang TC Semibold"/>
                <a:ea typeface="PingFang TC Semibold"/>
                <a:cs typeface="PingFang TC Semibold"/>
                <a:sym typeface="PingFang TC Semibold"/>
              </a:defRPr>
            </a:pPr>
            <a:endParaRPr dirty="0"/>
          </a:p>
          <a:p>
            <a:pPr algn="ctr" defTabSz="457084">
              <a:defRPr sz="3000" spc="501">
                <a:latin typeface="PingFang TC Semibold"/>
                <a:ea typeface="PingFang TC Semibold"/>
                <a:cs typeface="PingFang TC Semibold"/>
                <a:sym typeface="PingFang TC Semibold"/>
              </a:defRPr>
            </a:pPr>
            <a:endParaRPr dirty="0"/>
          </a:p>
          <a:p>
            <a:pPr algn="ctr" defTabSz="457084">
              <a:defRPr sz="3000" spc="501">
                <a:latin typeface="PingFang TC Semibold"/>
                <a:ea typeface="PingFang TC Semibold"/>
                <a:cs typeface="PingFang TC Semibold"/>
                <a:sym typeface="PingFang TC Semibold"/>
              </a:defRPr>
            </a:pPr>
            <a:endParaRPr dirty="0"/>
          </a:p>
          <a:p>
            <a:pPr algn="ctr" defTabSz="457084">
              <a:defRPr sz="1200" spc="501">
                <a:latin typeface="PingFang TC Semibold"/>
                <a:ea typeface="PingFang TC Semibold"/>
                <a:cs typeface="PingFang TC Semibold"/>
                <a:sym typeface="PingFang TC Semibold"/>
              </a:defRPr>
            </a:pPr>
            <a:endParaRPr dirty="0"/>
          </a:p>
          <a:p>
            <a:pPr algn="ctr" defTabSz="457084">
              <a:defRPr sz="1200" spc="501">
                <a:latin typeface="PingFang TC Semibold"/>
                <a:ea typeface="PingFang TC Semibold"/>
                <a:cs typeface="PingFang TC Semibold"/>
                <a:sym typeface="PingFang TC Semibold"/>
              </a:defRPr>
            </a:pPr>
            <a:endParaRPr dirty="0"/>
          </a:p>
          <a:p>
            <a:pPr algn="ctr" defTabSz="457084">
              <a:defRPr sz="1200" spc="501">
                <a:latin typeface="PingFang TC Semibold"/>
                <a:ea typeface="PingFang TC Semibold"/>
                <a:cs typeface="PingFang TC Semibold"/>
                <a:sym typeface="PingFang TC Semibold"/>
              </a:defRPr>
            </a:pPr>
            <a:endParaRPr dirty="0"/>
          </a:p>
          <a:p>
            <a:pPr algn="ctr" defTabSz="457084">
              <a:defRPr sz="1200" spc="501">
                <a:latin typeface="PingFang TC Semibold"/>
                <a:ea typeface="PingFang TC Semibold"/>
                <a:cs typeface="PingFang TC Semibold"/>
                <a:sym typeface="PingFang TC Semibold"/>
              </a:defRPr>
            </a:pPr>
            <a:endParaRPr dirty="0"/>
          </a:p>
          <a:p>
            <a:pPr algn="ctr" defTabSz="457084">
              <a:defRPr sz="4400" spc="501"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rPr dirty="0" err="1"/>
              <a:t>關懷貧窮</a:t>
            </a:r>
            <a:r>
              <a:rPr dirty="0"/>
              <a:t> </a:t>
            </a:r>
            <a:r>
              <a:rPr dirty="0" err="1"/>
              <a:t>坐言起行</a:t>
            </a:r>
            <a:endParaRPr dirty="0"/>
          </a:p>
          <a:p>
            <a:pPr algn="ctr" defTabSz="457084">
              <a:defRPr sz="3000" spc="501">
                <a:latin typeface="PingFang TC Semibold"/>
                <a:ea typeface="PingFang TC Semibold"/>
                <a:cs typeface="PingFang TC Semibold"/>
                <a:sym typeface="PingFang TC Semibold"/>
              </a:defRPr>
            </a:pPr>
            <a:r>
              <a:rPr dirty="0"/>
              <a:t> </a:t>
            </a:r>
          </a:p>
        </p:txBody>
      </p:sp>
      <p:pic>
        <p:nvPicPr>
          <p:cNvPr id="420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25328" y="1145979"/>
            <a:ext cx="5062398" cy="33762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標題 2"/>
          <p:cNvSpPr txBox="1"/>
          <p:nvPr/>
        </p:nvSpPr>
        <p:spPr>
          <a:xfrm>
            <a:off x="457198" y="1024144"/>
            <a:ext cx="8229601" cy="2404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normAutofit/>
          </a:bodyPr>
          <a:lstStyle>
            <a:lvl1pPr algn="ctr">
              <a:defRPr sz="8500">
                <a:solidFill>
                  <a:schemeClr val="accent6">
                    <a:hueOff val="-10717809"/>
                    <a:satOff val="-95633"/>
                    <a:lumOff val="55098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85" name="矩形 1"/>
          <p:cNvSpPr txBox="1"/>
          <p:nvPr/>
        </p:nvSpPr>
        <p:spPr>
          <a:xfrm>
            <a:off x="3711826" y="3429000"/>
            <a:ext cx="92396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3200" b="1">
                <a:solidFill>
                  <a:srgbClr val="002060"/>
                </a:solidFill>
              </a:defRPr>
            </a:pPr>
            <a:endParaRPr dirty="0"/>
          </a:p>
        </p:txBody>
      </p:sp>
      <p:sp>
        <p:nvSpPr>
          <p:cNvPr id="4" name="標題 2">
            <a:extLst>
              <a:ext uri="{FF2B5EF4-FFF2-40B4-BE49-F238E27FC236}">
                <a16:creationId xmlns:a16="http://schemas.microsoft.com/office/drawing/2014/main" id="{3C9328B5-0A81-4C55-A00A-4F1597356B74}"/>
              </a:ext>
            </a:extLst>
          </p:cNvPr>
          <p:cNvSpPr txBox="1"/>
          <p:nvPr/>
        </p:nvSpPr>
        <p:spPr>
          <a:xfrm>
            <a:off x="457200" y="368560"/>
            <a:ext cx="8229600" cy="6889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normAutofit/>
          </a:bodyPr>
          <a:lstStyle/>
          <a:p>
            <a:pPr algn="ctr" defTabSz="832104">
              <a:lnSpc>
                <a:spcPct val="90000"/>
              </a:lnSpc>
              <a:defRPr sz="4732">
                <a:solidFill>
                  <a:schemeClr val="accent6">
                    <a:hueOff val="-10717809"/>
                    <a:satOff val="-95633"/>
                    <a:lumOff val="55098"/>
                  </a:schemeClr>
                </a:solidFill>
              </a:defRPr>
            </a:pPr>
            <a:r>
              <a:rPr lang="zh-TW" altLang="en-US" sz="3200" dirty="0"/>
              <a:t>成效報告</a:t>
            </a:r>
            <a:endParaRPr sz="32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3CF48BB-D8AA-45FE-8E88-2E6A006736E6}"/>
              </a:ext>
            </a:extLst>
          </p:cNvPr>
          <p:cNvSpPr/>
          <p:nvPr/>
        </p:nvSpPr>
        <p:spPr>
          <a:xfrm>
            <a:off x="457197" y="1358901"/>
            <a:ext cx="842010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832104">
              <a:lnSpc>
                <a:spcPct val="90000"/>
              </a:lnSpc>
              <a:defRPr sz="4732">
                <a:solidFill>
                  <a:schemeClr val="accent6">
                    <a:hueOff val="-10717809"/>
                    <a:satOff val="-95633"/>
                    <a:lumOff val="55098"/>
                  </a:schemeClr>
                </a:solidFill>
              </a:defRPr>
            </a:pPr>
            <a:r>
              <a:rPr lang="zh-TW" altLang="en-US" sz="3200" dirty="0">
                <a:solidFill>
                  <a:schemeClr val="accent6">
                    <a:hueOff val="-10717809"/>
                    <a:satOff val="-95633"/>
                    <a:lumOff val="55098"/>
                  </a:schemeClr>
                </a:solidFill>
              </a:rPr>
              <a:t>自</a:t>
            </a:r>
            <a:r>
              <a:rPr lang="en-HK" sz="3200" dirty="0">
                <a:solidFill>
                  <a:schemeClr val="accent6">
                    <a:hueOff val="-10717809"/>
                    <a:satOff val="-95633"/>
                    <a:lumOff val="55098"/>
                  </a:schemeClr>
                </a:solidFill>
              </a:rPr>
              <a:t>2016 </a:t>
            </a:r>
            <a:r>
              <a:rPr lang="zh-TW" altLang="en-US" sz="3200" dirty="0">
                <a:solidFill>
                  <a:schemeClr val="accent6">
                    <a:hueOff val="-10717809"/>
                    <a:satOff val="-95633"/>
                    <a:lumOff val="55098"/>
                  </a:schemeClr>
                </a:solidFill>
              </a:rPr>
              <a:t>年起，已先後有過百位學員受惠， 第一屆學員中，超過</a:t>
            </a:r>
            <a:r>
              <a:rPr lang="en-HK" sz="3200" dirty="0">
                <a:solidFill>
                  <a:schemeClr val="accent6">
                    <a:hueOff val="-10717809"/>
                    <a:satOff val="-95633"/>
                    <a:lumOff val="55098"/>
                  </a:schemeClr>
                </a:solidFill>
              </a:rPr>
              <a:t>60%</a:t>
            </a:r>
            <a:r>
              <a:rPr lang="zh-TW" altLang="en-US" sz="3200" dirty="0">
                <a:solidFill>
                  <a:schemeClr val="accent6">
                    <a:hueOff val="-10717809"/>
                    <a:satOff val="-95633"/>
                    <a:lumOff val="55098"/>
                  </a:schemeClr>
                </a:solidFill>
              </a:rPr>
              <a:t>能完成整個</a:t>
            </a:r>
            <a:r>
              <a:rPr lang="en-HK" sz="3200" dirty="0">
                <a:solidFill>
                  <a:schemeClr val="accent6">
                    <a:hueOff val="-10717809"/>
                    <a:satOff val="-95633"/>
                    <a:lumOff val="55098"/>
                  </a:schemeClr>
                </a:solidFill>
              </a:rPr>
              <a:t>YUM</a:t>
            </a:r>
            <a:r>
              <a:rPr lang="zh-TW" altLang="en-US" sz="3200" dirty="0">
                <a:solidFill>
                  <a:schemeClr val="accent6">
                    <a:hueOff val="-10717809"/>
                    <a:satOff val="-95633"/>
                    <a:lumOff val="55098"/>
                  </a:schemeClr>
                </a:solidFill>
              </a:rPr>
              <a:t>計劃。</a:t>
            </a:r>
            <a:r>
              <a:rPr lang="en-HK" sz="3200" dirty="0">
                <a:solidFill>
                  <a:schemeClr val="accent6">
                    <a:hueOff val="-10717809"/>
                    <a:satOff val="-95633"/>
                    <a:lumOff val="55098"/>
                  </a:schemeClr>
                </a:solidFill>
              </a:rPr>
              <a:t>(</a:t>
            </a:r>
            <a:r>
              <a:rPr lang="zh-TW" altLang="en-US" sz="3200" dirty="0">
                <a:solidFill>
                  <a:schemeClr val="accent6">
                    <a:hueOff val="-10717809"/>
                    <a:satOff val="-95633"/>
                    <a:lumOff val="55098"/>
                  </a:schemeClr>
                </a:solidFill>
              </a:rPr>
              <a:t>遠高於行業平均數</a:t>
            </a:r>
            <a:r>
              <a:rPr lang="en-HK" sz="3200" dirty="0">
                <a:solidFill>
                  <a:schemeClr val="accent6">
                    <a:hueOff val="-10717809"/>
                    <a:satOff val="-95633"/>
                    <a:lumOff val="55098"/>
                  </a:schemeClr>
                </a:solidFill>
              </a:rPr>
              <a:t>)</a:t>
            </a:r>
          </a:p>
          <a:p>
            <a:pPr lvl="0" defTabSz="832104">
              <a:lnSpc>
                <a:spcPct val="90000"/>
              </a:lnSpc>
              <a:defRPr sz="4732">
                <a:solidFill>
                  <a:schemeClr val="accent6">
                    <a:hueOff val="-10717809"/>
                    <a:satOff val="-95633"/>
                    <a:lumOff val="55098"/>
                  </a:schemeClr>
                </a:solidFill>
              </a:defRPr>
            </a:pPr>
            <a:endParaRPr lang="en-HK" sz="3200" dirty="0">
              <a:solidFill>
                <a:schemeClr val="accent6">
                  <a:hueOff val="-10717809"/>
                  <a:satOff val="-95633"/>
                  <a:lumOff val="55098"/>
                </a:schemeClr>
              </a:solidFill>
            </a:endParaRPr>
          </a:p>
          <a:p>
            <a:pPr lvl="0" defTabSz="832104">
              <a:lnSpc>
                <a:spcPct val="90000"/>
              </a:lnSpc>
              <a:defRPr sz="4732">
                <a:solidFill>
                  <a:schemeClr val="accent6">
                    <a:hueOff val="-10717809"/>
                    <a:satOff val="-95633"/>
                    <a:lumOff val="55098"/>
                  </a:schemeClr>
                </a:solidFill>
              </a:defRPr>
            </a:pPr>
            <a:r>
              <a:rPr lang="zh-TW" altLang="en-US" sz="3200" dirty="0">
                <a:solidFill>
                  <a:schemeClr val="accent6">
                    <a:hueOff val="-10717809"/>
                    <a:satOff val="-95633"/>
                    <a:lumOff val="55098"/>
                  </a:schemeClr>
                </a:solidFill>
              </a:rPr>
              <a:t>第二屆留職率近</a:t>
            </a:r>
            <a:r>
              <a:rPr lang="en-US" altLang="zh-TW" sz="3200" dirty="0">
                <a:solidFill>
                  <a:schemeClr val="accent6">
                    <a:hueOff val="-10717809"/>
                    <a:satOff val="-95633"/>
                    <a:lumOff val="55098"/>
                  </a:schemeClr>
                </a:solidFill>
              </a:rPr>
              <a:t>8</a:t>
            </a:r>
            <a:r>
              <a:rPr lang="zh-TW" altLang="en-US" sz="3200" dirty="0">
                <a:solidFill>
                  <a:schemeClr val="accent6">
                    <a:hueOff val="-10717809"/>
                    <a:satOff val="-95633"/>
                    <a:lumOff val="55098"/>
                  </a:schemeClr>
                </a:solidFill>
              </a:rPr>
              <a:t>成</a:t>
            </a:r>
            <a:r>
              <a:rPr lang="en-US" altLang="zh-TW" sz="3200" dirty="0">
                <a:solidFill>
                  <a:schemeClr val="accent6">
                    <a:hueOff val="-10717809"/>
                    <a:satOff val="-95633"/>
                    <a:lumOff val="55098"/>
                  </a:schemeClr>
                </a:solidFill>
              </a:rPr>
              <a:t>(</a:t>
            </a:r>
            <a:r>
              <a:rPr lang="zh-TW" altLang="en-US" sz="3200" dirty="0">
                <a:solidFill>
                  <a:schemeClr val="accent6">
                    <a:hueOff val="-10717809"/>
                    <a:satOff val="-95633"/>
                    <a:lumOff val="55098"/>
                  </a:schemeClr>
                </a:solidFill>
              </a:rPr>
              <a:t>經過</a:t>
            </a:r>
            <a:r>
              <a:rPr lang="en-US" altLang="zh-TW" sz="3200" dirty="0">
                <a:solidFill>
                  <a:schemeClr val="accent6">
                    <a:hueOff val="-10717809"/>
                    <a:satOff val="-95633"/>
                    <a:lumOff val="55098"/>
                  </a:schemeClr>
                </a:solidFill>
              </a:rPr>
              <a:t>21</a:t>
            </a:r>
            <a:r>
              <a:rPr lang="zh-TW" altLang="en-US" sz="3200" dirty="0">
                <a:solidFill>
                  <a:schemeClr val="accent6">
                    <a:hueOff val="-10717809"/>
                    <a:satOff val="-95633"/>
                    <a:lumOff val="55098"/>
                  </a:schemeClr>
                </a:solidFill>
              </a:rPr>
              <a:t>個月入職</a:t>
            </a:r>
            <a:r>
              <a:rPr lang="en-US" altLang="zh-TW" sz="3200" dirty="0">
                <a:solidFill>
                  <a:schemeClr val="accent6">
                    <a:hueOff val="-10717809"/>
                    <a:satOff val="-95633"/>
                    <a:lumOff val="55098"/>
                  </a:schemeClr>
                </a:solidFill>
              </a:rPr>
              <a:t>)</a:t>
            </a:r>
            <a:endParaRPr lang="en-HK" sz="3200" dirty="0">
              <a:solidFill>
                <a:schemeClr val="accent6">
                  <a:hueOff val="-10717809"/>
                  <a:satOff val="-95633"/>
                  <a:lumOff val="55098"/>
                </a:schemeClr>
              </a:solidFill>
            </a:endParaRP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標題 2"/>
          <p:cNvSpPr txBox="1"/>
          <p:nvPr/>
        </p:nvSpPr>
        <p:spPr>
          <a:xfrm>
            <a:off x="457198" y="1024144"/>
            <a:ext cx="8229601" cy="2404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normAutofit/>
          </a:bodyPr>
          <a:lstStyle>
            <a:lvl1pPr algn="ctr">
              <a:defRPr sz="8500">
                <a:solidFill>
                  <a:schemeClr val="accent6">
                    <a:hueOff val="-10717809"/>
                    <a:satOff val="-95633"/>
                    <a:lumOff val="55098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85" name="矩形 1"/>
          <p:cNvSpPr txBox="1"/>
          <p:nvPr/>
        </p:nvSpPr>
        <p:spPr>
          <a:xfrm>
            <a:off x="3711826" y="3429000"/>
            <a:ext cx="92396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3200" b="1">
                <a:solidFill>
                  <a:srgbClr val="002060"/>
                </a:solidFill>
              </a:defRPr>
            </a:pPr>
            <a:endParaRPr dirty="0"/>
          </a:p>
        </p:txBody>
      </p:sp>
      <p:sp>
        <p:nvSpPr>
          <p:cNvPr id="4" name="標題 2">
            <a:extLst>
              <a:ext uri="{FF2B5EF4-FFF2-40B4-BE49-F238E27FC236}">
                <a16:creationId xmlns:a16="http://schemas.microsoft.com/office/drawing/2014/main" id="{3C9328B5-0A81-4C55-A00A-4F1597356B74}"/>
              </a:ext>
            </a:extLst>
          </p:cNvPr>
          <p:cNvSpPr txBox="1"/>
          <p:nvPr/>
        </p:nvSpPr>
        <p:spPr>
          <a:xfrm>
            <a:off x="457200" y="368560"/>
            <a:ext cx="8229600" cy="6889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normAutofit/>
          </a:bodyPr>
          <a:lstStyle/>
          <a:p>
            <a:pPr algn="ctr" defTabSz="832104">
              <a:lnSpc>
                <a:spcPct val="90000"/>
              </a:lnSpc>
              <a:defRPr sz="4732">
                <a:solidFill>
                  <a:schemeClr val="accent6">
                    <a:hueOff val="-10717809"/>
                    <a:satOff val="-95633"/>
                    <a:lumOff val="55098"/>
                  </a:schemeClr>
                </a:solidFill>
              </a:defRPr>
            </a:pPr>
            <a:r>
              <a:rPr lang="zh-TW" altLang="en-US" sz="3200" dirty="0"/>
              <a:t>成效報告</a:t>
            </a:r>
            <a:endParaRPr sz="32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3CF48BB-D8AA-45FE-8E88-2E6A006736E6}"/>
              </a:ext>
            </a:extLst>
          </p:cNvPr>
          <p:cNvSpPr/>
          <p:nvPr/>
        </p:nvSpPr>
        <p:spPr>
          <a:xfrm>
            <a:off x="457198" y="1358901"/>
            <a:ext cx="5321302" cy="31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832104">
              <a:lnSpc>
                <a:spcPct val="90000"/>
              </a:lnSpc>
              <a:defRPr sz="4732">
                <a:solidFill>
                  <a:schemeClr val="accent6">
                    <a:hueOff val="-10717809"/>
                    <a:satOff val="-95633"/>
                    <a:lumOff val="55098"/>
                  </a:schemeClr>
                </a:solidFill>
              </a:defRPr>
            </a:pPr>
            <a:r>
              <a:rPr lang="zh-TW" altLang="en-US" sz="3200" dirty="0">
                <a:solidFill>
                  <a:schemeClr val="accent6">
                    <a:hueOff val="-10717809"/>
                    <a:satOff val="-95633"/>
                    <a:lumOff val="55098"/>
                  </a:schemeClr>
                </a:solidFill>
              </a:rPr>
              <a:t>香港大學葉兆輝教授亦在對</a:t>
            </a:r>
            <a:r>
              <a:rPr lang="en-HK" sz="3200" dirty="0">
                <a:solidFill>
                  <a:schemeClr val="accent6">
                    <a:hueOff val="-10717809"/>
                    <a:satOff val="-95633"/>
                    <a:lumOff val="55098"/>
                  </a:schemeClr>
                </a:solidFill>
              </a:rPr>
              <a:t>YUM</a:t>
            </a:r>
            <a:r>
              <a:rPr lang="zh-TW" altLang="en-US" sz="3200" dirty="0">
                <a:solidFill>
                  <a:schemeClr val="accent6">
                    <a:hueOff val="-10717809"/>
                    <a:satOff val="-95633"/>
                    <a:lumOff val="55098"/>
                  </a:schemeClr>
                </a:solidFill>
              </a:rPr>
              <a:t>計劃的研究中指出 </a:t>
            </a:r>
            <a:r>
              <a:rPr lang="en-HK" sz="3200" dirty="0">
                <a:solidFill>
                  <a:schemeClr val="accent6">
                    <a:hueOff val="-10717809"/>
                    <a:satOff val="-95633"/>
                    <a:lumOff val="55098"/>
                  </a:schemeClr>
                </a:solidFill>
              </a:rPr>
              <a:t>– </a:t>
            </a:r>
            <a:r>
              <a:rPr lang="zh-TW" altLang="en-US" sz="3200" dirty="0">
                <a:solidFill>
                  <a:schemeClr val="accent6">
                    <a:hueOff val="-10717809"/>
                    <a:satOff val="-95633"/>
                    <a:lumOff val="55098"/>
                  </a:schemeClr>
                </a:solidFill>
              </a:rPr>
              <a:t>學員留任率達</a:t>
            </a:r>
            <a:r>
              <a:rPr lang="en-HK" sz="3200" dirty="0">
                <a:solidFill>
                  <a:schemeClr val="accent6">
                    <a:hueOff val="-10717809"/>
                    <a:satOff val="-95633"/>
                    <a:lumOff val="55098"/>
                  </a:schemeClr>
                </a:solidFill>
              </a:rPr>
              <a:t>79.5%(</a:t>
            </a:r>
            <a:r>
              <a:rPr lang="zh-TW" altLang="en-US" sz="3200" dirty="0">
                <a:solidFill>
                  <a:schemeClr val="accent6">
                    <a:hueOff val="-10717809"/>
                    <a:satOff val="-95633"/>
                    <a:lumOff val="55098"/>
                  </a:schemeClr>
                </a:solidFill>
              </a:rPr>
              <a:t>以在首</a:t>
            </a:r>
            <a:r>
              <a:rPr lang="en-HK" sz="3200" dirty="0">
                <a:solidFill>
                  <a:schemeClr val="accent6">
                    <a:hueOff val="-10717809"/>
                    <a:satOff val="-95633"/>
                    <a:lumOff val="55098"/>
                  </a:schemeClr>
                </a:solidFill>
              </a:rPr>
              <a:t>12</a:t>
            </a:r>
            <a:r>
              <a:rPr lang="zh-TW" altLang="en-US" sz="3200" dirty="0">
                <a:solidFill>
                  <a:schemeClr val="accent6">
                    <a:hueOff val="-10717809"/>
                    <a:satOff val="-95633"/>
                    <a:lumOff val="55098"/>
                  </a:schemeClr>
                </a:solidFill>
              </a:rPr>
              <a:t>個月計劃</a:t>
            </a:r>
            <a:r>
              <a:rPr lang="en-HK" sz="3200" dirty="0">
                <a:solidFill>
                  <a:schemeClr val="accent6">
                    <a:hueOff val="-10717809"/>
                    <a:satOff val="-95633"/>
                    <a:lumOff val="55098"/>
                  </a:schemeClr>
                </a:solidFill>
              </a:rPr>
              <a:t>)</a:t>
            </a:r>
            <a:r>
              <a:rPr lang="zh-TW" altLang="en-US" sz="3200" dirty="0">
                <a:solidFill>
                  <a:schemeClr val="accent6">
                    <a:hueOff val="-10717809"/>
                    <a:satOff val="-95633"/>
                    <a:lumOff val="55098"/>
                  </a:schemeClr>
                </a:solidFill>
              </a:rPr>
              <a:t>，高於業界平均數。</a:t>
            </a:r>
            <a:endParaRPr lang="en-HK" altLang="zh-TW" sz="3200" dirty="0">
              <a:solidFill>
                <a:schemeClr val="accent6">
                  <a:hueOff val="-10717809"/>
                  <a:satOff val="-95633"/>
                  <a:lumOff val="55098"/>
                </a:schemeClr>
              </a:solidFill>
            </a:endParaRPr>
          </a:p>
          <a:p>
            <a:pPr lvl="0" defTabSz="832104">
              <a:lnSpc>
                <a:spcPct val="90000"/>
              </a:lnSpc>
              <a:defRPr sz="4732">
                <a:solidFill>
                  <a:schemeClr val="accent6">
                    <a:hueOff val="-10717809"/>
                    <a:satOff val="-95633"/>
                    <a:lumOff val="55098"/>
                  </a:schemeClr>
                </a:solidFill>
              </a:defRPr>
            </a:pPr>
            <a:endParaRPr lang="en-HK" altLang="zh-TW" sz="3200" dirty="0">
              <a:solidFill>
                <a:schemeClr val="accent6">
                  <a:hueOff val="-10717809"/>
                  <a:satOff val="-95633"/>
                  <a:lumOff val="55098"/>
                </a:schemeClr>
              </a:solidFill>
            </a:endParaRPr>
          </a:p>
          <a:p>
            <a:pPr lvl="0" defTabSz="832104">
              <a:lnSpc>
                <a:spcPct val="90000"/>
              </a:lnSpc>
              <a:defRPr sz="4732">
                <a:solidFill>
                  <a:schemeClr val="accent6">
                    <a:hueOff val="-10717809"/>
                    <a:satOff val="-95633"/>
                    <a:lumOff val="55098"/>
                  </a:schemeClr>
                </a:solidFill>
              </a:defRPr>
            </a:pPr>
            <a:r>
              <a:rPr lang="zh-TW" altLang="en-US" sz="3200" dirty="0">
                <a:solidFill>
                  <a:schemeClr val="accent6">
                    <a:hueOff val="-10717809"/>
                    <a:satOff val="-95633"/>
                    <a:lumOff val="55098"/>
                  </a:schemeClr>
                </a:solidFill>
              </a:rPr>
              <a:t>社會投資回報亦高達</a:t>
            </a:r>
            <a:r>
              <a:rPr lang="en-HK" sz="3200" dirty="0">
                <a:solidFill>
                  <a:schemeClr val="accent6">
                    <a:hueOff val="-10717809"/>
                    <a:satOff val="-95633"/>
                    <a:lumOff val="55098"/>
                  </a:schemeClr>
                </a:solidFill>
              </a:rPr>
              <a:t>4.2 , </a:t>
            </a:r>
            <a:r>
              <a:rPr lang="zh-TW" altLang="en-US" sz="3200" dirty="0">
                <a:solidFill>
                  <a:schemeClr val="accent6">
                    <a:hueOff val="-10717809"/>
                    <a:satOff val="-95633"/>
                    <a:lumOff val="55098"/>
                  </a:schemeClr>
                </a:solidFill>
              </a:rPr>
              <a:t>證明成效顯著。</a:t>
            </a:r>
            <a:endParaRPr lang="en-HK" sz="3200" dirty="0">
              <a:solidFill>
                <a:schemeClr val="accent6">
                  <a:hueOff val="-10717809"/>
                  <a:satOff val="-95633"/>
                  <a:lumOff val="55098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2CCF6C-FE24-4487-84CC-A6C563FD4E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600" y="1358901"/>
            <a:ext cx="2416040" cy="3619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276705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標題 2"/>
          <p:cNvSpPr txBox="1"/>
          <p:nvPr/>
        </p:nvSpPr>
        <p:spPr>
          <a:xfrm>
            <a:off x="457198" y="1024144"/>
            <a:ext cx="8229601" cy="2404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normAutofit/>
          </a:bodyPr>
          <a:lstStyle>
            <a:lvl1pPr algn="ctr">
              <a:defRPr sz="8500">
                <a:solidFill>
                  <a:schemeClr val="accent6">
                    <a:hueOff val="-10717809"/>
                    <a:satOff val="-95633"/>
                    <a:lumOff val="55098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85" name="矩形 1"/>
          <p:cNvSpPr txBox="1"/>
          <p:nvPr/>
        </p:nvSpPr>
        <p:spPr>
          <a:xfrm>
            <a:off x="3711826" y="3429000"/>
            <a:ext cx="92396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3200" b="1">
                <a:solidFill>
                  <a:srgbClr val="002060"/>
                </a:solidFill>
              </a:defRPr>
            </a:pPr>
            <a:endParaRPr dirty="0"/>
          </a:p>
        </p:txBody>
      </p:sp>
      <p:sp>
        <p:nvSpPr>
          <p:cNvPr id="4" name="標題 2">
            <a:extLst>
              <a:ext uri="{FF2B5EF4-FFF2-40B4-BE49-F238E27FC236}">
                <a16:creationId xmlns:a16="http://schemas.microsoft.com/office/drawing/2014/main" id="{3C9328B5-0A81-4C55-A00A-4F1597356B74}"/>
              </a:ext>
            </a:extLst>
          </p:cNvPr>
          <p:cNvSpPr txBox="1"/>
          <p:nvPr/>
        </p:nvSpPr>
        <p:spPr>
          <a:xfrm>
            <a:off x="457200" y="368560"/>
            <a:ext cx="8229600" cy="6889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normAutofit/>
          </a:bodyPr>
          <a:lstStyle/>
          <a:p>
            <a:pPr algn="ctr" defTabSz="832104">
              <a:lnSpc>
                <a:spcPct val="90000"/>
              </a:lnSpc>
              <a:defRPr sz="4732">
                <a:solidFill>
                  <a:schemeClr val="accent6">
                    <a:hueOff val="-10717809"/>
                    <a:satOff val="-95633"/>
                    <a:lumOff val="55098"/>
                  </a:schemeClr>
                </a:solidFill>
              </a:defRPr>
            </a:pPr>
            <a:r>
              <a:rPr lang="zh-TW" altLang="en-US" sz="3200" dirty="0"/>
              <a:t>成效報告 </a:t>
            </a:r>
            <a:r>
              <a:rPr lang="en-US" altLang="zh-TW" sz="3200" dirty="0"/>
              <a:t>– </a:t>
            </a:r>
            <a:r>
              <a:rPr lang="zh-TW" altLang="en-US" sz="3200" dirty="0"/>
              <a:t>友師部份</a:t>
            </a:r>
            <a:endParaRPr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D6F161-097A-4C62-9D32-AE8A979C7D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1" t="447" r="8333" b="6851"/>
          <a:stretch/>
        </p:blipFill>
        <p:spPr>
          <a:xfrm>
            <a:off x="781050" y="1247764"/>
            <a:ext cx="7581900" cy="458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561694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標題 2"/>
          <p:cNvSpPr txBox="1"/>
          <p:nvPr/>
        </p:nvSpPr>
        <p:spPr>
          <a:xfrm>
            <a:off x="457198" y="1024144"/>
            <a:ext cx="8229601" cy="2404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normAutofit/>
          </a:bodyPr>
          <a:lstStyle>
            <a:lvl1pPr algn="ctr">
              <a:defRPr sz="8500">
                <a:solidFill>
                  <a:schemeClr val="accent6">
                    <a:hueOff val="-10717809"/>
                    <a:satOff val="-95633"/>
                    <a:lumOff val="55098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85" name="矩形 1"/>
          <p:cNvSpPr txBox="1"/>
          <p:nvPr/>
        </p:nvSpPr>
        <p:spPr>
          <a:xfrm>
            <a:off x="3711826" y="3429000"/>
            <a:ext cx="92396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3200" b="1">
                <a:solidFill>
                  <a:srgbClr val="002060"/>
                </a:solidFill>
              </a:defRPr>
            </a:pPr>
            <a:endParaRPr dirty="0"/>
          </a:p>
        </p:txBody>
      </p:sp>
      <p:sp>
        <p:nvSpPr>
          <p:cNvPr id="4" name="標題 2">
            <a:extLst>
              <a:ext uri="{FF2B5EF4-FFF2-40B4-BE49-F238E27FC236}">
                <a16:creationId xmlns:a16="http://schemas.microsoft.com/office/drawing/2014/main" id="{3C9328B5-0A81-4C55-A00A-4F1597356B74}"/>
              </a:ext>
            </a:extLst>
          </p:cNvPr>
          <p:cNvSpPr txBox="1"/>
          <p:nvPr/>
        </p:nvSpPr>
        <p:spPr>
          <a:xfrm>
            <a:off x="457200" y="368560"/>
            <a:ext cx="8229600" cy="6889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normAutofit/>
          </a:bodyPr>
          <a:lstStyle/>
          <a:p>
            <a:pPr algn="ctr" defTabSz="832104">
              <a:lnSpc>
                <a:spcPct val="90000"/>
              </a:lnSpc>
              <a:defRPr sz="4732">
                <a:solidFill>
                  <a:schemeClr val="accent6">
                    <a:hueOff val="-10717809"/>
                    <a:satOff val="-95633"/>
                    <a:lumOff val="55098"/>
                  </a:schemeClr>
                </a:solidFill>
              </a:defRPr>
            </a:pPr>
            <a:r>
              <a:rPr lang="zh-TW" altLang="en-US" sz="3200" dirty="0"/>
              <a:t>成效報告 </a:t>
            </a:r>
            <a:r>
              <a:rPr lang="en-US" altLang="zh-TW" sz="3200" dirty="0"/>
              <a:t>– </a:t>
            </a:r>
            <a:r>
              <a:rPr lang="zh-TW" altLang="en-US" sz="3200" dirty="0"/>
              <a:t>友師部份</a:t>
            </a:r>
            <a:endParaRPr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3C1F84-911A-4120-BD2C-1E464E3E5C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48" y="1522451"/>
            <a:ext cx="8115300" cy="337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635198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E544413-CBF6-484B-A9B7-58A50B8F8D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A31AB67-ECB0-4A36-8238-C1924B732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38327"/>
            <a:ext cx="8229600" cy="855473"/>
          </a:xfrm>
        </p:spPr>
        <p:txBody>
          <a:bodyPr/>
          <a:lstStyle/>
          <a:p>
            <a:r>
              <a:rPr lang="zh-TW" altLang="en-US" dirty="0"/>
              <a:t>師友同行</a:t>
            </a:r>
            <a:r>
              <a:rPr lang="en-US" altLang="zh-TW" dirty="0"/>
              <a:t>(MPG) </a:t>
            </a:r>
            <a:endParaRPr lang="en-HK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6F79C0-7C11-4786-A66D-F813265437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1425574"/>
            <a:ext cx="6667500" cy="500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723933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E544413-CBF6-484B-A9B7-58A50B8F8D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A31AB67-ECB0-4A36-8238-C1924B732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38327"/>
            <a:ext cx="8229600" cy="855473"/>
          </a:xfrm>
        </p:spPr>
        <p:txBody>
          <a:bodyPr/>
          <a:lstStyle/>
          <a:p>
            <a:r>
              <a:rPr lang="zh-TW" altLang="en-US" dirty="0"/>
              <a:t>師友同行</a:t>
            </a:r>
            <a:r>
              <a:rPr lang="en-US" altLang="zh-TW" dirty="0"/>
              <a:t>(MPG) </a:t>
            </a:r>
            <a:endParaRPr lang="en-HK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FB7453-E182-4E5C-A89B-059EB958D2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499" y="1245999"/>
            <a:ext cx="6997699" cy="5248274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7165BC50-0236-41AC-B624-150924509591}"/>
              </a:ext>
            </a:extLst>
          </p:cNvPr>
          <p:cNvSpPr txBox="1">
            <a:spLocks/>
          </p:cNvSpPr>
          <p:nvPr/>
        </p:nvSpPr>
        <p:spPr>
          <a:xfrm>
            <a:off x="1739900" y="5638800"/>
            <a:ext cx="8229600" cy="8554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chemeClr val="accent6">
                    <a:hueOff val="-10717809"/>
                    <a:satOff val="-95633"/>
                    <a:lumOff val="55098"/>
                  </a:schemeClr>
                </a:solidFill>
                <a:uFillTx/>
                <a:latin typeface="Candara"/>
                <a:ea typeface="Candara"/>
                <a:cs typeface="Candara"/>
                <a:sym typeface="Candara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chemeClr val="accent6">
                    <a:hueOff val="-10717809"/>
                    <a:satOff val="-95633"/>
                    <a:lumOff val="55098"/>
                  </a:schemeClr>
                </a:solidFill>
                <a:uFillTx/>
                <a:latin typeface="Candara"/>
                <a:ea typeface="Candara"/>
                <a:cs typeface="Candara"/>
                <a:sym typeface="Candara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chemeClr val="accent6">
                    <a:hueOff val="-10717809"/>
                    <a:satOff val="-95633"/>
                    <a:lumOff val="55098"/>
                  </a:schemeClr>
                </a:solidFill>
                <a:uFillTx/>
                <a:latin typeface="Candara"/>
                <a:ea typeface="Candara"/>
                <a:cs typeface="Candara"/>
                <a:sym typeface="Candara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chemeClr val="accent6">
                    <a:hueOff val="-10717809"/>
                    <a:satOff val="-95633"/>
                    <a:lumOff val="55098"/>
                  </a:schemeClr>
                </a:solidFill>
                <a:uFillTx/>
                <a:latin typeface="Candara"/>
                <a:ea typeface="Candara"/>
                <a:cs typeface="Candara"/>
                <a:sym typeface="Candara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chemeClr val="accent6">
                    <a:hueOff val="-10717809"/>
                    <a:satOff val="-95633"/>
                    <a:lumOff val="55098"/>
                  </a:schemeClr>
                </a:solidFill>
                <a:uFillTx/>
                <a:latin typeface="Candara"/>
                <a:ea typeface="Candara"/>
                <a:cs typeface="Candara"/>
                <a:sym typeface="Candara"/>
              </a:defRPr>
            </a:lvl5pPr>
            <a:lvl6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chemeClr val="accent6">
                    <a:hueOff val="-10717809"/>
                    <a:satOff val="-95633"/>
                    <a:lumOff val="55098"/>
                  </a:schemeClr>
                </a:solidFill>
                <a:uFillTx/>
                <a:latin typeface="Candara"/>
                <a:ea typeface="Candara"/>
                <a:cs typeface="Candara"/>
                <a:sym typeface="Candara"/>
              </a:defRPr>
            </a:lvl6pPr>
            <a:lvl7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chemeClr val="accent6">
                    <a:hueOff val="-10717809"/>
                    <a:satOff val="-95633"/>
                    <a:lumOff val="55098"/>
                  </a:schemeClr>
                </a:solidFill>
                <a:uFillTx/>
                <a:latin typeface="Candara"/>
                <a:ea typeface="Candara"/>
                <a:cs typeface="Candara"/>
                <a:sym typeface="Candara"/>
              </a:defRPr>
            </a:lvl7pPr>
            <a:lvl8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chemeClr val="accent6">
                    <a:hueOff val="-10717809"/>
                    <a:satOff val="-95633"/>
                    <a:lumOff val="55098"/>
                  </a:schemeClr>
                </a:solidFill>
                <a:uFillTx/>
                <a:latin typeface="Candara"/>
                <a:ea typeface="Candara"/>
                <a:cs typeface="Candara"/>
                <a:sym typeface="Candara"/>
              </a:defRPr>
            </a:lvl8pPr>
            <a:lvl9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chemeClr val="accent6">
                    <a:hueOff val="-10717809"/>
                    <a:satOff val="-95633"/>
                    <a:lumOff val="55098"/>
                  </a:schemeClr>
                </a:solidFill>
                <a:uFillTx/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pPr hangingPunct="1"/>
            <a:r>
              <a:rPr lang="en-US" altLang="zh-TW" dirty="0"/>
              <a:t>2019.05</a:t>
            </a:r>
            <a:endParaRPr lang="en-HK" dirty="0"/>
          </a:p>
        </p:txBody>
      </p:sp>
    </p:spTree>
    <p:extLst>
      <p:ext uri="{BB962C8B-B14F-4D97-AF65-F5344CB8AC3E}">
        <p14:creationId xmlns:p14="http://schemas.microsoft.com/office/powerpoint/2010/main" val="2432862189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CCA7D4E-7EB9-46DA-BD1C-A76539910A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3166" y="1594612"/>
            <a:ext cx="7814733" cy="4535107"/>
          </a:xfrm>
        </p:spPr>
        <p:txBody>
          <a:bodyPr/>
          <a:lstStyle/>
          <a:p>
            <a:r>
              <a:rPr lang="zh-TW" altLang="en-US" dirty="0"/>
              <a:t>我們觀察到日常與教會外的青少年談福音未必很容易，他們不會安坐聽我們傳福音。</a:t>
            </a:r>
            <a:r>
              <a:rPr lang="zh-TW" altLang="en-US" b="1" dirty="0"/>
              <a:t>反而教會參與</a:t>
            </a:r>
            <a:r>
              <a:rPr lang="en-US" altLang="zh-TW" b="1" dirty="0"/>
              <a:t>YUM</a:t>
            </a:r>
            <a:r>
              <a:rPr lang="zh-TW" altLang="en-US" b="1" dirty="0"/>
              <a:t>，友師能夠活出信仰，對傳福音的效果會更佳</a:t>
            </a:r>
            <a:r>
              <a:rPr lang="zh-TW" altLang="en-US" dirty="0"/>
              <a:t>。</a:t>
            </a:r>
            <a:endParaRPr lang="en-HK" altLang="zh-TW" dirty="0"/>
          </a:p>
          <a:p>
            <a:r>
              <a:rPr lang="zh-TW" altLang="en-US" dirty="0"/>
              <a:t>教會友師每月定期安排小組，與青少年分享工作或做人的態度；另外亦會有一對一的關係建立，友師可以按學員的反應和需要，與他談適合的內容。</a:t>
            </a:r>
            <a:endParaRPr lang="en-HK" altLang="zh-TW" dirty="0"/>
          </a:p>
          <a:p>
            <a:r>
              <a:rPr lang="zh-TW" altLang="en-US" dirty="0"/>
              <a:t>有一位性格非常內向，與他說話通常只有半句回應的學員，</a:t>
            </a:r>
            <a:r>
              <a:rPr lang="zh-TW" altLang="en-US" b="1" dirty="0"/>
              <a:t>他經過半年的工作和與友師的相處，漸漸建立自信，願意溝通，大家都很高興見到他的改變，這正是神的恩典。</a:t>
            </a:r>
            <a:endParaRPr lang="en-HK" b="1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886ACBA-5AA5-49D5-AD6D-7BC37032A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友師心聲</a:t>
            </a:r>
            <a:endParaRPr lang="en-HK" dirty="0"/>
          </a:p>
        </p:txBody>
      </p:sp>
    </p:spTree>
    <p:extLst>
      <p:ext uri="{BB962C8B-B14F-4D97-AF65-F5344CB8AC3E}">
        <p14:creationId xmlns:p14="http://schemas.microsoft.com/office/powerpoint/2010/main" val="3869967308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7548901-9546-4413-97B0-F8A7B9B3D8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7EED18A-B669-4913-82E8-039E7F592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生命轉化</a:t>
            </a:r>
            <a:endParaRPr lang="en-HK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6B7DCF-3C9C-454D-B94C-9157360D61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87" y="4322693"/>
            <a:ext cx="3357327" cy="23940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B8D4297-7358-4A51-B4F8-E0BCA61785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100" y="1602537"/>
            <a:ext cx="5638801" cy="32714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D60DAF-EC67-4926-B52C-6F87A2DE5A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0" y="4677868"/>
            <a:ext cx="3571872" cy="203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437825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CCA7D4E-7EB9-46DA-BD1C-A76539910A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3166" y="1594612"/>
            <a:ext cx="7814733" cy="4535107"/>
          </a:xfrm>
        </p:spPr>
        <p:txBody>
          <a:bodyPr>
            <a:normAutofit lnSpcReduction="10000"/>
          </a:bodyPr>
          <a:lstStyle/>
          <a:p>
            <a:r>
              <a:rPr lang="zh-TW" altLang="en-US" dirty="0"/>
              <a:t>他最近工作上繼續要學習新的</a:t>
            </a:r>
            <a:r>
              <a:rPr lang="en-US" altLang="zh-TW" dirty="0"/>
              <a:t>database </a:t>
            </a:r>
            <a:r>
              <a:rPr lang="zh-TW" altLang="en-US" dirty="0"/>
              <a:t>技巧，參與更多文書工作，暫時應付得來沒問題；教會生活上，最近開始跟教會的</a:t>
            </a:r>
            <a:r>
              <a:rPr lang="en-US" altLang="zh-TW" dirty="0"/>
              <a:t>bass </a:t>
            </a:r>
            <a:r>
              <a:rPr lang="zh-TW" altLang="en-US" dirty="0"/>
              <a:t>手學</a:t>
            </a:r>
            <a:r>
              <a:rPr lang="en-US" altLang="zh-TW" dirty="0"/>
              <a:t>bass ,</a:t>
            </a:r>
            <a:r>
              <a:rPr lang="zh-TW" altLang="en-US" dirty="0"/>
              <a:t>上了兩堂，準備買一支自己的</a:t>
            </a:r>
            <a:r>
              <a:rPr lang="en-US" altLang="zh-TW" dirty="0"/>
              <a:t>bass </a:t>
            </a:r>
            <a:r>
              <a:rPr lang="zh-TW" altLang="en-US" dirty="0"/>
              <a:t>加緊練習；</a:t>
            </a:r>
            <a:r>
              <a:rPr lang="zh-TW" altLang="en-US" b="1" dirty="0"/>
              <a:t>小組及崇拜比以前返得更穩定，每週都出席，可能也是因為跟小組組員關係熟左👍🏻 </a:t>
            </a:r>
            <a:r>
              <a:rPr lang="en-US" altLang="zh-TW" b="1" dirty="0"/>
              <a:t>(03.2019)</a:t>
            </a:r>
          </a:p>
          <a:p>
            <a:endParaRPr lang="en-HK" altLang="zh-TW" b="1" dirty="0"/>
          </a:p>
          <a:p>
            <a:endParaRPr lang="en-HK" altLang="zh-TW" dirty="0"/>
          </a:p>
          <a:p>
            <a:r>
              <a:rPr lang="zh-TW" altLang="en-US" dirty="0"/>
              <a:t>他早兩星期腸胃炎，現已慷復。工作上沒有特別大改動，</a:t>
            </a:r>
            <a:r>
              <a:rPr lang="zh-TW" altLang="en-US" b="1" dirty="0"/>
              <a:t>感恩的是他跟教會小組的組員關係越來越好，</a:t>
            </a:r>
            <a:r>
              <a:rPr lang="zh-TW" altLang="en-US" dirty="0"/>
              <a:t>他們會私下約埋睇戲、食飯等。</a:t>
            </a:r>
            <a:r>
              <a:rPr lang="zh-TW" altLang="en-US" b="1" dirty="0"/>
              <a:t>他們現在返教會聚會也很穩定，除了上班每週都有返，</a:t>
            </a:r>
            <a:r>
              <a:rPr lang="zh-TW" altLang="en-US" dirty="0"/>
              <a:t>只是學</a:t>
            </a:r>
            <a:r>
              <a:rPr lang="en-US" altLang="zh-TW" dirty="0"/>
              <a:t>bass </a:t>
            </a:r>
            <a:r>
              <a:rPr lang="zh-TW" altLang="en-US" dirty="0"/>
              <a:t>的進度有點慢，正鼓勵他俾心機學 </a:t>
            </a:r>
            <a:r>
              <a:rPr lang="en-US" altLang="zh-TW" b="1" dirty="0"/>
              <a:t>(05.2019)</a:t>
            </a:r>
            <a:endParaRPr lang="en-HK" b="1" dirty="0"/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D865CDE5-C1F5-4F16-9A1F-F3F1FA381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38138"/>
            <a:ext cx="8229600" cy="1252537"/>
          </a:xfrm>
        </p:spPr>
        <p:txBody>
          <a:bodyPr/>
          <a:lstStyle/>
          <a:p>
            <a:r>
              <a:rPr lang="zh-TW" altLang="en-US" dirty="0"/>
              <a:t>生命轉化</a:t>
            </a:r>
            <a:endParaRPr lang="en-HK" dirty="0"/>
          </a:p>
        </p:txBody>
      </p:sp>
    </p:spTree>
    <p:extLst>
      <p:ext uri="{BB962C8B-B14F-4D97-AF65-F5344CB8AC3E}">
        <p14:creationId xmlns:p14="http://schemas.microsoft.com/office/powerpoint/2010/main" val="3103293913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6697D0B-8765-433A-A660-0CC34A94FF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1984566"/>
            <a:ext cx="6438900" cy="443325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7EED18A-B669-4913-82E8-039E7F592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31837"/>
            <a:ext cx="8229600" cy="1252729"/>
          </a:xfrm>
        </p:spPr>
        <p:txBody>
          <a:bodyPr/>
          <a:lstStyle/>
          <a:p>
            <a:r>
              <a:rPr lang="zh-TW" altLang="en-US" dirty="0"/>
              <a:t>生命，再出發</a:t>
            </a:r>
            <a:endParaRPr lang="en-HK" dirty="0"/>
          </a:p>
        </p:txBody>
      </p:sp>
    </p:spTree>
    <p:extLst>
      <p:ext uri="{BB962C8B-B14F-4D97-AF65-F5344CB8AC3E}">
        <p14:creationId xmlns:p14="http://schemas.microsoft.com/office/powerpoint/2010/main" val="1898846833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標題 2"/>
          <p:cNvSpPr txBox="1"/>
          <p:nvPr/>
        </p:nvSpPr>
        <p:spPr>
          <a:xfrm>
            <a:off x="377687" y="536875"/>
            <a:ext cx="8229600" cy="647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normAutofit/>
          </a:bodyPr>
          <a:lstStyle>
            <a:lvl1pPr algn="ctr" defTabSz="768095">
              <a:lnSpc>
                <a:spcPct val="90000"/>
              </a:lnSpc>
              <a:defRPr sz="6551">
                <a:solidFill>
                  <a:schemeClr val="accent6">
                    <a:hueOff val="-10717809"/>
                    <a:satOff val="-95633"/>
                    <a:lumOff val="55098"/>
                  </a:schemeClr>
                </a:solidFill>
              </a:defRPr>
            </a:lvl1pPr>
          </a:lstStyle>
          <a:p>
            <a:r>
              <a:rPr lang="zh-TW" altLang="en-US" sz="3600" dirty="0"/>
              <a:t>源起</a:t>
            </a:r>
            <a:endParaRPr sz="3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BB7D2D-314F-40E2-A469-8B1BF46058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215" y="1770454"/>
            <a:ext cx="3535322" cy="331709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圖片 3" descr="images.jpg">
            <a:extLst>
              <a:ext uri="{FF2B5EF4-FFF2-40B4-BE49-F238E27FC236}">
                <a16:creationId xmlns:a16="http://schemas.microsoft.com/office/drawing/2014/main" id="{C90ADEA8-D998-4C18-930B-3BA07D227D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315913"/>
            <a:ext cx="4032250" cy="635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圖說文字 4">
            <a:extLst>
              <a:ext uri="{FF2B5EF4-FFF2-40B4-BE49-F238E27FC236}">
                <a16:creationId xmlns:a16="http://schemas.microsoft.com/office/drawing/2014/main" id="{BFA6E1AD-10DF-471A-B697-5CF11CC70E4B}"/>
              </a:ext>
            </a:extLst>
          </p:cNvPr>
          <p:cNvSpPr/>
          <p:nvPr/>
        </p:nvSpPr>
        <p:spPr>
          <a:xfrm>
            <a:off x="971550" y="620713"/>
            <a:ext cx="2663825" cy="792162"/>
          </a:xfrm>
          <a:prstGeom prst="wedgeRectCallout">
            <a:avLst>
              <a:gd name="adj1" fmla="val 76065"/>
              <a:gd name="adj2" fmla="val 307038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dirty="0">
                <a:solidFill>
                  <a:schemeClr val="tx1"/>
                </a:solidFill>
              </a:rPr>
              <a:t>我第一年</a:t>
            </a:r>
            <a:r>
              <a:rPr lang="en-US" altLang="zh-TW" dirty="0">
                <a:solidFill>
                  <a:schemeClr val="tx1"/>
                </a:solidFill>
              </a:rPr>
              <a:t>DSE</a:t>
            </a:r>
            <a:r>
              <a:rPr lang="zh-TW" altLang="en-US" dirty="0">
                <a:solidFill>
                  <a:schemeClr val="tx1"/>
                </a:solidFill>
              </a:rPr>
              <a:t>失敗</a:t>
            </a:r>
          </a:p>
        </p:txBody>
      </p:sp>
      <p:sp>
        <p:nvSpPr>
          <p:cNvPr id="6" name="矩形圖說文字 5">
            <a:extLst>
              <a:ext uri="{FF2B5EF4-FFF2-40B4-BE49-F238E27FC236}">
                <a16:creationId xmlns:a16="http://schemas.microsoft.com/office/drawing/2014/main" id="{2B51E4E9-6284-44CB-94A3-4DAF313056C4}"/>
              </a:ext>
            </a:extLst>
          </p:cNvPr>
          <p:cNvSpPr/>
          <p:nvPr/>
        </p:nvSpPr>
        <p:spPr>
          <a:xfrm>
            <a:off x="4859338" y="1125538"/>
            <a:ext cx="3313112" cy="790575"/>
          </a:xfrm>
          <a:prstGeom prst="wedgeRectCallout">
            <a:avLst>
              <a:gd name="adj1" fmla="val -55597"/>
              <a:gd name="adj2" fmla="val 236284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dirty="0">
                <a:solidFill>
                  <a:schemeClr val="tx1"/>
                </a:solidFill>
              </a:rPr>
              <a:t>屋企人想我自修重讀</a:t>
            </a:r>
          </a:p>
        </p:txBody>
      </p:sp>
      <p:sp>
        <p:nvSpPr>
          <p:cNvPr id="7" name="矩形圖說文字 6">
            <a:extLst>
              <a:ext uri="{FF2B5EF4-FFF2-40B4-BE49-F238E27FC236}">
                <a16:creationId xmlns:a16="http://schemas.microsoft.com/office/drawing/2014/main" id="{BAACF818-7172-4C2C-A4AF-CC50537F7CDA}"/>
              </a:ext>
            </a:extLst>
          </p:cNvPr>
          <p:cNvSpPr/>
          <p:nvPr/>
        </p:nvSpPr>
        <p:spPr>
          <a:xfrm>
            <a:off x="5867400" y="3573463"/>
            <a:ext cx="2989263" cy="792162"/>
          </a:xfrm>
          <a:prstGeom prst="wedgeRectCallout">
            <a:avLst>
              <a:gd name="adj1" fmla="val -88341"/>
              <a:gd name="adj2" fmla="val -37425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dirty="0">
                <a:solidFill>
                  <a:schemeClr val="tx1"/>
                </a:solidFill>
              </a:rPr>
              <a:t>一個人好容易就放棄</a:t>
            </a:r>
          </a:p>
        </p:txBody>
      </p:sp>
      <p:sp>
        <p:nvSpPr>
          <p:cNvPr id="8" name="矩形圖說文字 7">
            <a:extLst>
              <a:ext uri="{FF2B5EF4-FFF2-40B4-BE49-F238E27FC236}">
                <a16:creationId xmlns:a16="http://schemas.microsoft.com/office/drawing/2014/main" id="{A8C54500-0127-4F92-A783-29DD149458CF}"/>
              </a:ext>
            </a:extLst>
          </p:cNvPr>
          <p:cNvSpPr/>
          <p:nvPr/>
        </p:nvSpPr>
        <p:spPr>
          <a:xfrm>
            <a:off x="611188" y="4437063"/>
            <a:ext cx="3421062" cy="792162"/>
          </a:xfrm>
          <a:prstGeom prst="wedgeRectCallout">
            <a:avLst>
              <a:gd name="adj1" fmla="val 59200"/>
              <a:gd name="adj2" fmla="val -132386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dirty="0">
                <a:solidFill>
                  <a:schemeClr val="tx1"/>
                </a:solidFill>
              </a:rPr>
              <a:t>在家中</a:t>
            </a:r>
            <a:r>
              <a:rPr lang="en-US" altLang="zh-TW" dirty="0">
                <a:solidFill>
                  <a:schemeClr val="tx1"/>
                </a:solidFill>
              </a:rPr>
              <a:t>…</a:t>
            </a:r>
            <a:r>
              <a:rPr lang="zh-TW" altLang="en-US" dirty="0">
                <a:solidFill>
                  <a:schemeClr val="tx1"/>
                </a:solidFill>
              </a:rPr>
              <a:t>隱藏</a:t>
            </a:r>
            <a:r>
              <a:rPr lang="en-US" altLang="zh-TW" dirty="0">
                <a:solidFill>
                  <a:schemeClr val="tx1"/>
                </a:solidFill>
              </a:rPr>
              <a:t>…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9" name="矩形圖說文字 8">
            <a:extLst>
              <a:ext uri="{FF2B5EF4-FFF2-40B4-BE49-F238E27FC236}">
                <a16:creationId xmlns:a16="http://schemas.microsoft.com/office/drawing/2014/main" id="{A55F135F-30A4-49A0-992E-75397BC4C5D2}"/>
              </a:ext>
            </a:extLst>
          </p:cNvPr>
          <p:cNvSpPr/>
          <p:nvPr/>
        </p:nvSpPr>
        <p:spPr>
          <a:xfrm>
            <a:off x="4859338" y="5661025"/>
            <a:ext cx="3421062" cy="792163"/>
          </a:xfrm>
          <a:prstGeom prst="wedgeRectCallout">
            <a:avLst>
              <a:gd name="adj1" fmla="val -55480"/>
              <a:gd name="adj2" fmla="val -245966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dirty="0">
                <a:solidFill>
                  <a:schemeClr val="tx1"/>
                </a:solidFill>
              </a:rPr>
              <a:t>忘記了重考的第一科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328B0D7-3DCE-4DCB-882A-F654D57FDA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1677F7D-1603-4DAA-A1C5-7758C5056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無望人生</a:t>
            </a:r>
            <a:endParaRPr lang="en-HK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196D5C-5969-4430-87A0-56F554AFD1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994" y="1663504"/>
            <a:ext cx="7706012" cy="4462659"/>
          </a:xfrm>
          <a:prstGeom prst="rect">
            <a:avLst/>
          </a:prstGeom>
        </p:spPr>
      </p:pic>
      <p:sp>
        <p:nvSpPr>
          <p:cNvPr id="8" name="矩形圖說文字 4">
            <a:extLst>
              <a:ext uri="{FF2B5EF4-FFF2-40B4-BE49-F238E27FC236}">
                <a16:creationId xmlns:a16="http://schemas.microsoft.com/office/drawing/2014/main" id="{E88A18E5-11C9-4FBE-9876-D030DD2C9B7C}"/>
              </a:ext>
            </a:extLst>
          </p:cNvPr>
          <p:cNvSpPr/>
          <p:nvPr/>
        </p:nvSpPr>
        <p:spPr>
          <a:xfrm>
            <a:off x="5219700" y="2060575"/>
            <a:ext cx="3421063" cy="792163"/>
          </a:xfrm>
          <a:prstGeom prst="wedgeRectCallout">
            <a:avLst>
              <a:gd name="adj1" fmla="val -77899"/>
              <a:gd name="adj2" fmla="val 161804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lang="zh-TW" altLang="en-US" dirty="0"/>
              <a:t>好吧！那所有都缺席。</a:t>
            </a:r>
          </a:p>
        </p:txBody>
      </p:sp>
      <p:sp>
        <p:nvSpPr>
          <p:cNvPr id="9" name="矩形圖說文字 5">
            <a:extLst>
              <a:ext uri="{FF2B5EF4-FFF2-40B4-BE49-F238E27FC236}">
                <a16:creationId xmlns:a16="http://schemas.microsoft.com/office/drawing/2014/main" id="{3F733748-AEDE-4301-B97D-DE61097E0EF3}"/>
              </a:ext>
            </a:extLst>
          </p:cNvPr>
          <p:cNvSpPr/>
          <p:nvPr/>
        </p:nvSpPr>
        <p:spPr>
          <a:xfrm>
            <a:off x="5148263" y="4652963"/>
            <a:ext cx="3421062" cy="792162"/>
          </a:xfrm>
          <a:prstGeom prst="wedgeRectCallout">
            <a:avLst>
              <a:gd name="adj1" fmla="val -70139"/>
              <a:gd name="adj2" fmla="val -136110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dirty="0">
                <a:solidFill>
                  <a:schemeClr val="tx1"/>
                </a:solidFill>
              </a:rPr>
              <a:t>放棄</a:t>
            </a:r>
            <a:r>
              <a:rPr lang="en-US" altLang="zh-TW" dirty="0">
                <a:solidFill>
                  <a:schemeClr val="tx1"/>
                </a:solidFill>
              </a:rPr>
              <a:t>…</a:t>
            </a:r>
            <a:r>
              <a:rPr lang="zh-TW" altLang="en-US" dirty="0">
                <a:solidFill>
                  <a:schemeClr val="tx1"/>
                </a:solidFill>
              </a:rPr>
              <a:t>放棄</a:t>
            </a:r>
            <a:r>
              <a:rPr lang="en-US" altLang="zh-TW" dirty="0">
                <a:solidFill>
                  <a:schemeClr val="tx1"/>
                </a:solidFill>
              </a:rPr>
              <a:t>…</a:t>
            </a:r>
            <a:r>
              <a:rPr lang="zh-TW" altLang="en-US" b="1" dirty="0">
                <a:solidFill>
                  <a:schemeClr val="tx1"/>
                </a:solidFill>
              </a:rPr>
              <a:t>繼續收埋</a:t>
            </a:r>
          </a:p>
        </p:txBody>
      </p:sp>
    </p:spTree>
    <p:extLst>
      <p:ext uri="{BB962C8B-B14F-4D97-AF65-F5344CB8AC3E}">
        <p14:creationId xmlns:p14="http://schemas.microsoft.com/office/powerpoint/2010/main" val="3417258378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328B0D7-3DCE-4DCB-882A-F654D57FDA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1677F7D-1603-4DAA-A1C5-7758C5056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HK" dirty="0"/>
          </a:p>
        </p:txBody>
      </p:sp>
      <p:grpSp>
        <p:nvGrpSpPr>
          <p:cNvPr id="10" name="群組 6">
            <a:extLst>
              <a:ext uri="{FF2B5EF4-FFF2-40B4-BE49-F238E27FC236}">
                <a16:creationId xmlns:a16="http://schemas.microsoft.com/office/drawing/2014/main" id="{1B1F180A-6FD4-48ED-899A-DA09E177AFD8}"/>
              </a:ext>
            </a:extLst>
          </p:cNvPr>
          <p:cNvGrpSpPr>
            <a:grpSpLocks/>
          </p:cNvGrpSpPr>
          <p:nvPr/>
        </p:nvGrpSpPr>
        <p:grpSpPr bwMode="auto">
          <a:xfrm>
            <a:off x="250825" y="188913"/>
            <a:ext cx="8642350" cy="6480175"/>
            <a:chOff x="251520" y="188640"/>
            <a:chExt cx="8640959" cy="6480720"/>
          </a:xfrm>
        </p:grpSpPr>
        <p:pic>
          <p:nvPicPr>
            <p:cNvPr id="11" name="Picture 2" descr="C:\Users\user\Desktop\WhatsApp Image 2018-11-14 at 1.16.45 AM.jpeg">
              <a:extLst>
                <a:ext uri="{FF2B5EF4-FFF2-40B4-BE49-F238E27FC236}">
                  <a16:creationId xmlns:a16="http://schemas.microsoft.com/office/drawing/2014/main" id="{B89DE539-B88C-46D6-B844-C3ECD018CB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188640"/>
              <a:ext cx="8640959" cy="6480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4" descr="C:\Users\user\Desktop\WhatsApp Image 2018-11-14 at 1.21.06 AM.jpeg">
              <a:extLst>
                <a:ext uri="{FF2B5EF4-FFF2-40B4-BE49-F238E27FC236}">
                  <a16:creationId xmlns:a16="http://schemas.microsoft.com/office/drawing/2014/main" id="{3C0B3D91-A35C-4110-BD17-8FE95EA192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l="31317" t="16558" r="50532" b="59198"/>
            <a:stretch>
              <a:fillRect/>
            </a:stretch>
          </p:blipFill>
          <p:spPr bwMode="auto">
            <a:xfrm rot="1473024">
              <a:off x="5493110" y="645378"/>
              <a:ext cx="2766290" cy="2609413"/>
            </a:xfrm>
            <a:prstGeom prst="ellipse">
              <a:avLst/>
            </a:prstGeom>
            <a:ln w="63500" cap="rnd">
              <a:solidFill>
                <a:schemeClr val="bg1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3898678727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F096F1E-7EFD-4F06-A5E3-9BAAE904A5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455E5B3-DCB9-4E04-B789-2EB944DA5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HK"/>
          </a:p>
        </p:txBody>
      </p:sp>
      <p:pic>
        <p:nvPicPr>
          <p:cNvPr id="4" name="Picture 3" descr="C:\Users\user\Desktop\WhatsApp Image 2018-11-14 at 1.17.37 AM.jpeg">
            <a:extLst>
              <a:ext uri="{FF2B5EF4-FFF2-40B4-BE49-F238E27FC236}">
                <a16:creationId xmlns:a16="http://schemas.microsoft.com/office/drawing/2014/main" id="{2A277F19-440D-44CB-A055-AE7E48313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8913"/>
            <a:ext cx="8448675" cy="633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7716422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31D55F6-9231-46B3-9A8F-5EE8F335F3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C27F54E-040B-41EA-8FA0-D644A5034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HK"/>
          </a:p>
        </p:txBody>
      </p:sp>
      <p:pic>
        <p:nvPicPr>
          <p:cNvPr id="6" name="圖片 1" descr="WhatsApp Image 2018-11-13 at 4.55.13 PM (2).jpeg">
            <a:extLst>
              <a:ext uri="{FF2B5EF4-FFF2-40B4-BE49-F238E27FC236}">
                <a16:creationId xmlns:a16="http://schemas.microsoft.com/office/drawing/2014/main" id="{D978CEDB-0DA7-4738-846B-0AEF60A3B2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1" b="13251"/>
          <a:stretch>
            <a:fillRect/>
          </a:stretch>
        </p:blipFill>
        <p:spPr bwMode="auto">
          <a:xfrm>
            <a:off x="368300" y="745014"/>
            <a:ext cx="3867150" cy="5774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圖片 2" descr="WhatsApp Image 2018-11-13 at 4.55.12 PM (1).jpeg">
            <a:extLst>
              <a:ext uri="{FF2B5EF4-FFF2-40B4-BE49-F238E27FC236}">
                <a16:creationId xmlns:a16="http://schemas.microsoft.com/office/drawing/2014/main" id="{9B624115-466C-43F3-ABFC-6C2A6CE51E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301" y="338327"/>
            <a:ext cx="4351867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1881973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7A3664-B9D7-44C9-8305-14E8B1A404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787317F-81E1-4213-8B42-57E835970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HK"/>
          </a:p>
        </p:txBody>
      </p:sp>
      <p:pic>
        <p:nvPicPr>
          <p:cNvPr id="4" name="圖片 2">
            <a:extLst>
              <a:ext uri="{FF2B5EF4-FFF2-40B4-BE49-F238E27FC236}">
                <a16:creationId xmlns:a16="http://schemas.microsoft.com/office/drawing/2014/main" id="{54746FD2-9FA2-4B3B-B308-9F1778104C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05" y="623092"/>
            <a:ext cx="5336308" cy="3777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圖片 1" descr="WhatsApp Image 2018-11-13 at 4.56.07 PM.jpeg">
            <a:extLst>
              <a:ext uri="{FF2B5EF4-FFF2-40B4-BE49-F238E27FC236}">
                <a16:creationId xmlns:a16="http://schemas.microsoft.com/office/drawing/2014/main" id="{CF409F8A-A0AA-4EAC-9BD5-7862ABECB9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163" y="2912726"/>
            <a:ext cx="49784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0182303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C:\Users\user\Desktop\下載 (1).png">
            <a:extLst>
              <a:ext uri="{FF2B5EF4-FFF2-40B4-BE49-F238E27FC236}">
                <a16:creationId xmlns:a16="http://schemas.microsoft.com/office/drawing/2014/main" id="{B4634429-3508-407B-9E4F-C9A6DCAD9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25" t="20480" r="13261" b="17851"/>
          <a:stretch>
            <a:fillRect/>
          </a:stretch>
        </p:blipFill>
        <p:spPr bwMode="auto">
          <a:xfrm>
            <a:off x="4643438" y="2492375"/>
            <a:ext cx="3759200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2" descr="C:\Users\user\Desktop\2017411101916288.png">
            <a:extLst>
              <a:ext uri="{FF2B5EF4-FFF2-40B4-BE49-F238E27FC236}">
                <a16:creationId xmlns:a16="http://schemas.microsoft.com/office/drawing/2014/main" id="{1A1D0E4F-468A-49B2-AC0A-2FE3BF2563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2565400"/>
            <a:ext cx="18002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圖說文字 4">
            <a:extLst>
              <a:ext uri="{FF2B5EF4-FFF2-40B4-BE49-F238E27FC236}">
                <a16:creationId xmlns:a16="http://schemas.microsoft.com/office/drawing/2014/main" id="{A13F08E1-CA13-4CEF-A1D2-473809BF12D6}"/>
              </a:ext>
            </a:extLst>
          </p:cNvPr>
          <p:cNvSpPr/>
          <p:nvPr/>
        </p:nvSpPr>
        <p:spPr>
          <a:xfrm>
            <a:off x="107950" y="115888"/>
            <a:ext cx="4895850" cy="1728787"/>
          </a:xfrm>
          <a:prstGeom prst="wedgeRectCallout">
            <a:avLst>
              <a:gd name="adj1" fmla="val -1188"/>
              <a:gd name="adj2" fmla="val 85604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TW" altLang="en-US" dirty="0">
                <a:solidFill>
                  <a:schemeClr val="tx1"/>
                </a:solidFill>
              </a:rPr>
              <a:t>在這</a:t>
            </a:r>
            <a:r>
              <a:rPr lang="zh-TW" altLang="zh-TW" dirty="0">
                <a:solidFill>
                  <a:schemeClr val="tx1"/>
                </a:solidFill>
              </a:rPr>
              <a:t>三個月</a:t>
            </a:r>
            <a:r>
              <a:rPr lang="zh-TW" altLang="en-US" dirty="0">
                <a:solidFill>
                  <a:schemeClr val="tx1"/>
                </a:solidFill>
              </a:rPr>
              <a:t>工作</a:t>
            </a:r>
            <a:r>
              <a:rPr lang="zh-TW" altLang="zh-TW" dirty="0">
                <a:solidFill>
                  <a:schemeClr val="tx1"/>
                </a:solidFill>
              </a:rPr>
              <a:t>中，</a:t>
            </a:r>
            <a:r>
              <a:rPr lang="zh-TW" altLang="en-US" dirty="0">
                <a:solidFill>
                  <a:schemeClr val="tx1"/>
                </a:solidFill>
              </a:rPr>
              <a:t>出了很多錯誤，仍給予機會！</a:t>
            </a:r>
            <a:r>
              <a:rPr lang="zh-TW" altLang="zh-TW" dirty="0">
                <a:solidFill>
                  <a:schemeClr val="tx1"/>
                </a:solidFill>
              </a:rPr>
              <a:t>我選擇早</a:t>
            </a:r>
            <a:r>
              <a:rPr lang="en-US" altLang="zh-TW" dirty="0">
                <a:solidFill>
                  <a:schemeClr val="tx1"/>
                </a:solidFill>
              </a:rPr>
              <a:t>1</a:t>
            </a:r>
            <a:r>
              <a:rPr lang="zh-TW" altLang="en-US" dirty="0">
                <a:solidFill>
                  <a:schemeClr val="tx1"/>
                </a:solidFill>
              </a:rPr>
              <a:t>小時回</a:t>
            </a:r>
            <a:r>
              <a:rPr lang="zh-TW" altLang="zh-TW" dirty="0">
                <a:solidFill>
                  <a:schemeClr val="tx1"/>
                </a:solidFill>
              </a:rPr>
              <a:t>公司，</a:t>
            </a:r>
            <a:r>
              <a:rPr lang="zh-TW" altLang="en-US" dirty="0">
                <a:solidFill>
                  <a:schemeClr val="tx1"/>
                </a:solidFill>
              </a:rPr>
              <a:t>由頭學起，學好後</a:t>
            </a:r>
            <a:r>
              <a:rPr lang="zh-TW" altLang="zh-TW" dirty="0">
                <a:solidFill>
                  <a:schemeClr val="tx1"/>
                </a:solidFill>
              </a:rPr>
              <a:t>我要求自己</a:t>
            </a:r>
            <a:r>
              <a:rPr lang="zh-TW" altLang="en-US" dirty="0">
                <a:solidFill>
                  <a:schemeClr val="tx1"/>
                </a:solidFill>
              </a:rPr>
              <a:t>的</a:t>
            </a:r>
            <a:r>
              <a:rPr lang="zh-TW" altLang="zh-TW" dirty="0">
                <a:solidFill>
                  <a:schemeClr val="tx1"/>
                </a:solidFill>
              </a:rPr>
              <a:t>工作速度要更快。</a:t>
            </a:r>
            <a:endParaRPr lang="en-US" altLang="zh-TW" dirty="0">
              <a:solidFill>
                <a:schemeClr val="tx1"/>
              </a:solidFill>
            </a:endParaRPr>
          </a:p>
        </p:txBody>
      </p:sp>
      <p:sp>
        <p:nvSpPr>
          <p:cNvPr id="6" name="矩形圖說文字 5">
            <a:extLst>
              <a:ext uri="{FF2B5EF4-FFF2-40B4-BE49-F238E27FC236}">
                <a16:creationId xmlns:a16="http://schemas.microsoft.com/office/drawing/2014/main" id="{B91B614B-8CB1-468C-BF8F-1A5CD7D2BE82}"/>
              </a:ext>
            </a:extLst>
          </p:cNvPr>
          <p:cNvSpPr/>
          <p:nvPr/>
        </p:nvSpPr>
        <p:spPr>
          <a:xfrm>
            <a:off x="3708400" y="5084763"/>
            <a:ext cx="5184775" cy="1512887"/>
          </a:xfrm>
          <a:prstGeom prst="wedgeRectCallout">
            <a:avLst>
              <a:gd name="adj1" fmla="val -47911"/>
              <a:gd name="adj2" fmla="val -82130"/>
            </a:avLst>
          </a:prstGeom>
          <a:solidFill>
            <a:srgbClr val="D176E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/>
              <a:t>「</a:t>
            </a:r>
            <a:r>
              <a:rPr lang="zh-TW" altLang="zh-TW"/>
              <a:t>最後我好</a:t>
            </a:r>
            <a:r>
              <a:rPr lang="zh-TW" altLang="en-US"/>
              <a:t>鐘</a:t>
            </a:r>
            <a:r>
              <a:rPr lang="zh-TW" altLang="zh-TW"/>
              <a:t>意</a:t>
            </a:r>
            <a:r>
              <a:rPr lang="zh-TW" altLang="en-US"/>
              <a:t>返</a:t>
            </a:r>
            <a:r>
              <a:rPr lang="zh-TW" altLang="zh-TW"/>
              <a:t>呢份工，有得學野，有糧出，有師兄同其他廚師教我，所以我好享受宜家既生活，好充實，好幸運同好幸福。</a:t>
            </a:r>
            <a:r>
              <a:rPr lang="zh-TW" altLang="en-US"/>
              <a:t>」</a:t>
            </a:r>
            <a:endParaRPr lang="zh-TW" altLang="en-US" sz="2800">
              <a:solidFill>
                <a:srgbClr val="FFFFFF"/>
              </a:solidFill>
            </a:endParaRPr>
          </a:p>
        </p:txBody>
      </p:sp>
      <p:sp>
        <p:nvSpPr>
          <p:cNvPr id="7" name="矩形圖說文字 6">
            <a:extLst>
              <a:ext uri="{FF2B5EF4-FFF2-40B4-BE49-F238E27FC236}">
                <a16:creationId xmlns:a16="http://schemas.microsoft.com/office/drawing/2014/main" id="{AFC2A794-0C82-47E0-82CA-8D8F001A62A0}"/>
              </a:ext>
            </a:extLst>
          </p:cNvPr>
          <p:cNvSpPr/>
          <p:nvPr/>
        </p:nvSpPr>
        <p:spPr>
          <a:xfrm>
            <a:off x="250825" y="4797425"/>
            <a:ext cx="3025775" cy="1439863"/>
          </a:xfrm>
          <a:prstGeom prst="wedgeRectCallout">
            <a:avLst>
              <a:gd name="adj1" fmla="val 31466"/>
              <a:gd name="adj2" fmla="val -81529"/>
            </a:avLst>
          </a:prstGeom>
          <a:solidFill>
            <a:srgbClr val="FFFF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altLang="zh-TW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zh-TW" altLang="en-US" dirty="0">
                <a:solidFill>
                  <a:schemeClr val="tx1"/>
                </a:solidFill>
              </a:rPr>
              <a:t>有前輩聆聽我心事，教我溝通技巧、團隊合作及舒緩壓力</a:t>
            </a:r>
            <a:r>
              <a:rPr lang="zh-TW" altLang="zh-TW" dirty="0">
                <a:solidFill>
                  <a:schemeClr val="tx1"/>
                </a:solidFill>
              </a:rPr>
              <a:t>。</a:t>
            </a:r>
            <a:endParaRPr lang="en-US" altLang="zh-TW" dirty="0">
              <a:solidFill>
                <a:schemeClr val="tx1"/>
              </a:solidFill>
            </a:endParaRPr>
          </a:p>
          <a:p>
            <a:pPr>
              <a:defRPr/>
            </a:pPr>
            <a:endParaRPr lang="en-US" altLang="zh-TW" dirty="0">
              <a:solidFill>
                <a:schemeClr val="tx1"/>
              </a:solidFill>
            </a:endParaRPr>
          </a:p>
        </p:txBody>
      </p:sp>
      <p:sp>
        <p:nvSpPr>
          <p:cNvPr id="8" name="矩形圖說文字 7">
            <a:extLst>
              <a:ext uri="{FF2B5EF4-FFF2-40B4-BE49-F238E27FC236}">
                <a16:creationId xmlns:a16="http://schemas.microsoft.com/office/drawing/2014/main" id="{1821DF87-0625-49AF-B54E-31BAC4918721}"/>
              </a:ext>
            </a:extLst>
          </p:cNvPr>
          <p:cNvSpPr/>
          <p:nvPr/>
        </p:nvSpPr>
        <p:spPr>
          <a:xfrm>
            <a:off x="5219700" y="692150"/>
            <a:ext cx="3816350" cy="1657350"/>
          </a:xfrm>
          <a:prstGeom prst="wedgeRectCallout">
            <a:avLst>
              <a:gd name="adj1" fmla="val -72129"/>
              <a:gd name="adj2" fmla="val 56853"/>
            </a:avLst>
          </a:prstGeom>
          <a:solidFill>
            <a:srgbClr val="00B0F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r>
              <a:rPr lang="zh-TW" altLang="zh-TW"/>
              <a:t>朝早得我一個</a:t>
            </a:r>
            <a:r>
              <a:rPr lang="zh-TW" altLang="en-US"/>
              <a:t>「</a:t>
            </a:r>
            <a:r>
              <a:rPr lang="zh-TW" altLang="zh-TW"/>
              <a:t>打荷</a:t>
            </a:r>
            <a:r>
              <a:rPr lang="zh-TW" altLang="en-US"/>
              <a:t>」</a:t>
            </a:r>
            <a:r>
              <a:rPr lang="zh-TW" altLang="zh-TW"/>
              <a:t>，我</a:t>
            </a:r>
            <a:r>
              <a:rPr lang="zh-TW" altLang="en-US"/>
              <a:t>無</a:t>
            </a:r>
            <a:r>
              <a:rPr lang="zh-TW" altLang="zh-TW"/>
              <a:t>因為咁而感到歎息反而係進步既機會來到，我要把握住它。</a:t>
            </a:r>
            <a:endParaRPr lang="en-US" altLang="zh-TW"/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936CC3F-F3E5-4110-A087-05961D9D3D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5221" y="976049"/>
            <a:ext cx="8222679" cy="4929808"/>
          </a:xfrm>
        </p:spPr>
        <p:txBody>
          <a:bodyPr>
            <a:normAutofit/>
          </a:bodyPr>
          <a:lstStyle/>
          <a:p>
            <a:r>
              <a:rPr lang="zh-TW" altLang="en-US" dirty="0"/>
              <a:t>係工作上面，最有滿足感既一件事就係，有一日我做做下嘢，突然間師傅同我講話</a:t>
            </a:r>
            <a:r>
              <a:rPr lang="en-US" altLang="zh-TW" dirty="0"/>
              <a:t>︰</a:t>
            </a:r>
            <a:r>
              <a:rPr lang="zh-TW" altLang="en-US" dirty="0"/>
              <a:t>「嗱，今晚既我地餐飯由你負責啦。」我聽到之後覺得又驚又喜，開心既係師傅叫我為其他同事準備晚飯係認同我既能力，但驚既就係萬一煮得唔好食，會令到師傅失望。</a:t>
            </a:r>
            <a:endParaRPr lang="en-HK" dirty="0"/>
          </a:p>
          <a:p>
            <a:r>
              <a:rPr lang="zh-TW" altLang="en-US" dirty="0"/>
              <a:t> 好彩，嗰日我煮出黎既福食各位同事都話好好食，令我對自己既廚藝都多咗好多信心。 </a:t>
            </a:r>
            <a:endParaRPr lang="en-HK" altLang="zh-TW" dirty="0"/>
          </a:p>
          <a:p>
            <a:endParaRPr lang="en-HK" dirty="0"/>
          </a:p>
        </p:txBody>
      </p:sp>
    </p:spTree>
    <p:extLst>
      <p:ext uri="{BB962C8B-B14F-4D97-AF65-F5344CB8AC3E}">
        <p14:creationId xmlns:p14="http://schemas.microsoft.com/office/powerpoint/2010/main" val="2579048442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標題 2"/>
          <p:cNvSpPr txBox="1">
            <a:spLocks noGrp="1"/>
          </p:cNvSpPr>
          <p:nvPr>
            <p:ph type="title"/>
          </p:nvPr>
        </p:nvSpPr>
        <p:spPr>
          <a:xfrm>
            <a:off x="457200" y="93471"/>
            <a:ext cx="8229600" cy="1252729"/>
          </a:xfrm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rPr lang="zh-TW" altLang="en-US" dirty="0"/>
              <a:t>教關</a:t>
            </a:r>
            <a:r>
              <a:rPr lang="en-US" altLang="zh-TW" dirty="0"/>
              <a:t>YUM</a:t>
            </a:r>
            <a:r>
              <a:rPr lang="zh-TW" altLang="en-US" dirty="0"/>
              <a:t>新發展</a:t>
            </a:r>
            <a:r>
              <a:rPr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E052A0-5279-4E68-9355-5B154D8215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298" y="977900"/>
            <a:ext cx="8751403" cy="5673199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標題 1"/>
          <p:cNvSpPr txBox="1">
            <a:spLocks noGrp="1"/>
          </p:cNvSpPr>
          <p:nvPr>
            <p:ph type="ctrTitle"/>
          </p:nvPr>
        </p:nvSpPr>
        <p:spPr>
          <a:xfrm>
            <a:off x="685800" y="2330747"/>
            <a:ext cx="7772400" cy="367241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530351">
              <a:defRPr sz="2262">
                <a:solidFill>
                  <a:srgbClr val="073E87"/>
                </a:solidFill>
              </a:defRPr>
            </a:pPr>
            <a:br>
              <a:rPr dirty="0"/>
            </a:br>
            <a:br>
              <a:rPr dirty="0"/>
            </a:br>
            <a:br>
              <a:rPr dirty="0"/>
            </a:br>
            <a:br>
              <a:rPr dirty="0"/>
            </a:br>
            <a:br>
              <a:rPr dirty="0"/>
            </a:br>
            <a:r>
              <a:rPr sz="5300" b="1" dirty="0" err="1">
                <a:solidFill>
                  <a:schemeClr val="bg1"/>
                </a:solidFill>
                <a:latin typeface="+mj-lt"/>
              </a:rPr>
              <a:t>結伴同行</a:t>
            </a:r>
            <a:r>
              <a:rPr sz="5300" b="1" dirty="0">
                <a:solidFill>
                  <a:schemeClr val="bg1"/>
                </a:solidFill>
                <a:latin typeface="+mj-lt"/>
              </a:rPr>
              <a:t>, </a:t>
            </a:r>
            <a:r>
              <a:rPr sz="5300" b="1" dirty="0" err="1">
                <a:solidFill>
                  <a:schemeClr val="bg1"/>
                </a:solidFill>
                <a:latin typeface="+mj-lt"/>
              </a:rPr>
              <a:t>生命有可能</a:t>
            </a:r>
            <a:r>
              <a:rPr sz="5300" b="1" dirty="0">
                <a:solidFill>
                  <a:schemeClr val="bg1"/>
                </a:solidFill>
                <a:latin typeface="+mj-lt"/>
              </a:rPr>
              <a:t>! </a:t>
            </a:r>
            <a:br>
              <a:rPr sz="5300" b="1" dirty="0">
                <a:solidFill>
                  <a:schemeClr val="bg1"/>
                </a:solidFill>
                <a:latin typeface="+mj-lt"/>
              </a:rPr>
            </a:br>
            <a:br>
              <a:rPr sz="3200" b="1" dirty="0">
                <a:solidFill>
                  <a:schemeClr val="bg1"/>
                </a:solidFill>
                <a:latin typeface="+mj-lt"/>
              </a:rPr>
            </a:br>
            <a:r>
              <a:rPr sz="3200" b="1" dirty="0" err="1">
                <a:solidFill>
                  <a:schemeClr val="bg1"/>
                </a:solidFill>
                <a:latin typeface="+mj-lt"/>
              </a:rPr>
              <a:t>邀請</a:t>
            </a:r>
            <a:r>
              <a:rPr lang="zh-TW" altLang="en-US" sz="3200" b="1" dirty="0">
                <a:solidFill>
                  <a:schemeClr val="bg1"/>
                </a:solidFill>
                <a:latin typeface="+mj-lt"/>
              </a:rPr>
              <a:t>您回應</a:t>
            </a:r>
            <a:br>
              <a:rPr sz="3200" b="1" dirty="0">
                <a:solidFill>
                  <a:schemeClr val="bg1"/>
                </a:solidFill>
                <a:latin typeface="+mj-lt"/>
              </a:rPr>
            </a:br>
            <a:r>
              <a:rPr lang="en-US" altLang="zh-TW" sz="3200" b="1" dirty="0">
                <a:solidFill>
                  <a:schemeClr val="bg1"/>
                </a:solidFill>
                <a:latin typeface="+mj-lt"/>
                <a:sym typeface="DFKai-SB"/>
              </a:rPr>
              <a:t>1) </a:t>
            </a:r>
            <a:r>
              <a:rPr lang="zh-TW" altLang="en-US" sz="3200" b="1" dirty="0">
                <a:solidFill>
                  <a:schemeClr val="bg1"/>
                </a:solidFill>
                <a:latin typeface="+mj-lt"/>
                <a:sym typeface="DFKai-SB"/>
              </a:rPr>
              <a:t>成為</a:t>
            </a:r>
            <a:r>
              <a:rPr sz="3200" b="1" dirty="0" err="1">
                <a:solidFill>
                  <a:schemeClr val="bg1"/>
                </a:solidFill>
                <a:latin typeface="+mj-lt"/>
                <a:sym typeface="DFKai-SB"/>
              </a:rPr>
              <a:t>義工</a:t>
            </a:r>
            <a:r>
              <a:rPr lang="zh-TW" altLang="en-US" sz="3200" b="1" dirty="0">
                <a:solidFill>
                  <a:schemeClr val="bg1"/>
                </a:solidFill>
                <a:latin typeface="+mj-lt"/>
                <a:sym typeface="DFKai-SB"/>
              </a:rPr>
              <a:t>大使 </a:t>
            </a:r>
            <a:r>
              <a:rPr lang="en-US" altLang="zh-TW" sz="3200" b="1" dirty="0">
                <a:solidFill>
                  <a:schemeClr val="bg1"/>
                </a:solidFill>
                <a:latin typeface="+mj-lt"/>
                <a:sym typeface="DFKai-SB"/>
              </a:rPr>
              <a:t>(10/7  </a:t>
            </a:r>
            <a:r>
              <a:rPr lang="zh-TW" altLang="en-US" sz="3200" b="1" dirty="0">
                <a:solidFill>
                  <a:schemeClr val="bg1"/>
                </a:solidFill>
                <a:latin typeface="+mj-lt"/>
                <a:sym typeface="DFKai-SB"/>
              </a:rPr>
              <a:t>早上</a:t>
            </a:r>
            <a:r>
              <a:rPr lang="en-US" altLang="zh-TW" sz="3200" b="1" dirty="0">
                <a:solidFill>
                  <a:schemeClr val="bg1"/>
                </a:solidFill>
                <a:latin typeface="+mj-lt"/>
                <a:sym typeface="DFKai-SB"/>
              </a:rPr>
              <a:t>8:00 - 10:00)</a:t>
            </a:r>
            <a:br>
              <a:rPr lang="en-US" altLang="zh-TW" sz="3200" b="1" dirty="0">
                <a:solidFill>
                  <a:schemeClr val="bg1"/>
                </a:solidFill>
                <a:latin typeface="+mj-lt"/>
                <a:sym typeface="DFKai-SB"/>
              </a:rPr>
            </a:br>
            <a:r>
              <a:rPr lang="zh-TW" altLang="en-US" sz="3200" b="1" dirty="0">
                <a:solidFill>
                  <a:srgbClr val="FF0000"/>
                </a:solidFill>
                <a:latin typeface="+mj-lt"/>
                <a:sym typeface="DFKai-SB"/>
              </a:rPr>
              <a:t>網上登記：  </a:t>
            </a:r>
            <a:r>
              <a:rPr lang="en-US" altLang="zh-TW" sz="3200" b="1" dirty="0">
                <a:solidFill>
                  <a:srgbClr val="FF0000"/>
                </a:solidFill>
                <a:latin typeface="+mj-lt"/>
                <a:sym typeface="DFKai-SB"/>
              </a:rPr>
              <a:t>https://bit.ly/2UE8ty6</a:t>
            </a:r>
            <a:br>
              <a:rPr lang="en-US" altLang="zh-TW" sz="3200" b="1" dirty="0">
                <a:solidFill>
                  <a:schemeClr val="bg1"/>
                </a:solidFill>
                <a:latin typeface="+mj-lt"/>
                <a:sym typeface="DFKai-SB"/>
              </a:rPr>
            </a:br>
            <a:r>
              <a:rPr lang="en-US" altLang="zh-TW" sz="3200" b="1" dirty="0">
                <a:solidFill>
                  <a:schemeClr val="bg1"/>
                </a:solidFill>
                <a:latin typeface="+mj-lt"/>
                <a:sym typeface="DFKai-SB"/>
              </a:rPr>
              <a:t>2) </a:t>
            </a:r>
            <a:r>
              <a:rPr lang="zh-TW" altLang="en-US" sz="3200" b="1" dirty="0">
                <a:solidFill>
                  <a:schemeClr val="bg1"/>
                </a:solidFill>
                <a:latin typeface="+mj-lt"/>
                <a:sym typeface="DFKai-SB"/>
              </a:rPr>
              <a:t>招募中心義工</a:t>
            </a:r>
            <a:r>
              <a:rPr lang="en-US" altLang="zh-TW" sz="3200" b="1" dirty="0">
                <a:solidFill>
                  <a:schemeClr val="bg1"/>
                </a:solidFill>
                <a:latin typeface="+mj-lt"/>
                <a:sym typeface="DFKai-SB"/>
              </a:rPr>
              <a:t>(10/7  </a:t>
            </a:r>
            <a:r>
              <a:rPr lang="zh-TW" altLang="en-US" sz="3200" b="1" dirty="0">
                <a:solidFill>
                  <a:schemeClr val="bg1"/>
                </a:solidFill>
                <a:latin typeface="+mj-lt"/>
                <a:sym typeface="DFKai-SB"/>
              </a:rPr>
              <a:t>早上</a:t>
            </a:r>
            <a:r>
              <a:rPr lang="en-US" altLang="zh-TW" sz="3200" b="1" dirty="0">
                <a:solidFill>
                  <a:schemeClr val="bg1"/>
                </a:solidFill>
                <a:latin typeface="+mj-lt"/>
                <a:sym typeface="DFKai-SB"/>
              </a:rPr>
              <a:t>9:00 - 6:00)</a:t>
            </a:r>
            <a:br>
              <a:rPr lang="en-US" altLang="zh-TW" sz="3200" b="1" dirty="0">
                <a:solidFill>
                  <a:schemeClr val="bg1"/>
                </a:solidFill>
                <a:latin typeface="+mj-lt"/>
                <a:sym typeface="DFKai-SB"/>
              </a:rPr>
            </a:br>
            <a:r>
              <a:rPr lang="en-US" altLang="zh-TW" sz="3200" b="1" dirty="0">
                <a:solidFill>
                  <a:schemeClr val="bg1"/>
                </a:solidFill>
                <a:latin typeface="+mj-lt"/>
                <a:sym typeface="DFKai-SB"/>
              </a:rPr>
              <a:t>3) </a:t>
            </a:r>
            <a:r>
              <a:rPr lang="zh-TW" altLang="en-US" sz="3200" b="1" dirty="0">
                <a:solidFill>
                  <a:schemeClr val="bg1"/>
                </a:solidFill>
                <a:latin typeface="+mj-lt"/>
                <a:sym typeface="DFKai-SB"/>
              </a:rPr>
              <a:t>介紹</a:t>
            </a:r>
            <a:r>
              <a:rPr lang="en-US" altLang="zh-TW" sz="3200" b="1" dirty="0">
                <a:solidFill>
                  <a:schemeClr val="bg1"/>
                </a:solidFill>
                <a:latin typeface="+mj-lt"/>
                <a:sym typeface="DFKai-SB"/>
              </a:rPr>
              <a:t>18-25</a:t>
            </a:r>
            <a:r>
              <a:rPr lang="zh-TW" altLang="en-US" sz="3200" b="1" dirty="0">
                <a:solidFill>
                  <a:schemeClr val="bg1"/>
                </a:solidFill>
                <a:latin typeface="+mj-lt"/>
                <a:sym typeface="DFKai-SB"/>
              </a:rPr>
              <a:t>歲年青人加入計劃</a:t>
            </a:r>
            <a:br>
              <a:rPr lang="en-HK" altLang="zh-TW" sz="3200" b="1" dirty="0">
                <a:solidFill>
                  <a:schemeClr val="bg1"/>
                </a:solidFill>
                <a:latin typeface="+mj-lt"/>
                <a:sym typeface="DFKai-SB"/>
              </a:rPr>
            </a:br>
            <a:r>
              <a:rPr lang="zh-TW" altLang="en-US" sz="3200" b="1" dirty="0">
                <a:solidFill>
                  <a:srgbClr val="FF0000"/>
                </a:solidFill>
              </a:rPr>
              <a:t>今年</a:t>
            </a:r>
            <a:r>
              <a:rPr lang="en-US" altLang="zh-TW" sz="3200" b="1" dirty="0">
                <a:solidFill>
                  <a:srgbClr val="FF0000"/>
                </a:solidFill>
              </a:rPr>
              <a:t>YUM</a:t>
            </a:r>
            <a:r>
              <a:rPr lang="zh-TW" altLang="en-US" sz="3200" b="1" dirty="0">
                <a:solidFill>
                  <a:srgbClr val="FF0000"/>
                </a:solidFill>
              </a:rPr>
              <a:t>計劃的介紹： </a:t>
            </a:r>
            <a:r>
              <a:rPr lang="en-US" altLang="zh-TW" sz="3200" b="1" dirty="0">
                <a:solidFill>
                  <a:srgbClr val="FF0000"/>
                </a:solidFill>
              </a:rPr>
              <a:t>https://bit.ly/2GgLMpE</a:t>
            </a:r>
            <a:br>
              <a:rPr lang="en-HK" altLang="zh-TW" sz="3200" b="1" dirty="0">
                <a:solidFill>
                  <a:schemeClr val="bg1"/>
                </a:solidFill>
                <a:latin typeface="+mj-lt"/>
                <a:sym typeface="DFKai-SB"/>
              </a:rPr>
            </a:br>
            <a:r>
              <a:rPr lang="en-US" altLang="zh-TW" sz="3200" b="1" dirty="0">
                <a:solidFill>
                  <a:schemeClr val="bg1"/>
                </a:solidFill>
                <a:latin typeface="+mj-lt"/>
                <a:sym typeface="DFKai-SB"/>
              </a:rPr>
              <a:t>4) </a:t>
            </a:r>
            <a:r>
              <a:rPr lang="zh-TW" altLang="en-US" sz="3200" b="1" dirty="0">
                <a:solidFill>
                  <a:schemeClr val="bg1"/>
                </a:solidFill>
                <a:latin typeface="+mj-lt"/>
                <a:sym typeface="DFKai-SB"/>
              </a:rPr>
              <a:t>成為</a:t>
            </a:r>
            <a:r>
              <a:rPr lang="en-US" altLang="zh-TW" sz="3200" b="1" dirty="0">
                <a:solidFill>
                  <a:schemeClr val="bg1"/>
                </a:solidFill>
                <a:latin typeface="+mj-lt"/>
                <a:sym typeface="DFKai-SB"/>
              </a:rPr>
              <a:t>YUM </a:t>
            </a:r>
            <a:r>
              <a:rPr lang="zh-TW" altLang="en-US" sz="3200" b="1" dirty="0">
                <a:solidFill>
                  <a:schemeClr val="bg1"/>
                </a:solidFill>
                <a:latin typeface="+mj-lt"/>
                <a:sym typeface="DFKai-SB"/>
              </a:rPr>
              <a:t>友師</a:t>
            </a:r>
            <a:r>
              <a:rPr lang="en-US" altLang="zh-TW" sz="3200" b="1" dirty="0">
                <a:solidFill>
                  <a:schemeClr val="bg1"/>
                </a:solidFill>
                <a:latin typeface="+mj-lt"/>
                <a:sym typeface="DFKai-SB"/>
              </a:rPr>
              <a:t>(</a:t>
            </a:r>
            <a:r>
              <a:rPr lang="zh-TW" altLang="en-US" sz="3200" b="1" dirty="0">
                <a:solidFill>
                  <a:schemeClr val="bg1"/>
                </a:solidFill>
                <a:latin typeface="+mj-lt"/>
                <a:sym typeface="DFKai-SB"/>
              </a:rPr>
              <a:t>以教會為單位</a:t>
            </a:r>
            <a:r>
              <a:rPr lang="en-US" altLang="zh-TW" sz="3200" b="1" dirty="0">
                <a:solidFill>
                  <a:schemeClr val="bg1"/>
                </a:solidFill>
                <a:latin typeface="+mj-lt"/>
                <a:sym typeface="DFKai-SB"/>
              </a:rPr>
              <a:t>)</a:t>
            </a:r>
            <a:br>
              <a:rPr lang="en-US" altLang="zh-TW" sz="3200" dirty="0">
                <a:latin typeface="+mj-lt"/>
                <a:sym typeface="DFKai-SB"/>
              </a:rPr>
            </a:br>
            <a:br>
              <a:rPr sz="3200" dirty="0">
                <a:latin typeface="+mj-lt"/>
                <a:sym typeface="DFKai-SB"/>
              </a:rPr>
            </a:br>
            <a:endParaRPr sz="3200" dirty="0">
              <a:latin typeface="+mj-lt"/>
              <a:sym typeface="DFKai-SB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r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標題 2"/>
          <p:cNvSpPr txBox="1"/>
          <p:nvPr/>
        </p:nvSpPr>
        <p:spPr>
          <a:xfrm>
            <a:off x="457200" y="2276872"/>
            <a:ext cx="8229600" cy="1684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normAutofit/>
          </a:bodyPr>
          <a:lstStyle/>
          <a:p>
            <a:pPr algn="ctr" defTabSz="832104">
              <a:lnSpc>
                <a:spcPct val="90000"/>
              </a:lnSpc>
              <a:defRPr sz="4732">
                <a:solidFill>
                  <a:schemeClr val="accent6">
                    <a:hueOff val="-10717809"/>
                    <a:satOff val="-95633"/>
                    <a:lumOff val="55098"/>
                  </a:schemeClr>
                </a:solidFill>
              </a:defRPr>
            </a:pPr>
            <a:endParaRPr b="1" dirty="0">
              <a:solidFill>
                <a:srgbClr val="FFC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4A922E-93A8-45FD-BE2C-8C591BB2D71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0" t="4365" r="952"/>
          <a:stretch/>
        </p:blipFill>
        <p:spPr>
          <a:xfrm>
            <a:off x="457200" y="417357"/>
            <a:ext cx="3698547" cy="24649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CC1C42-F1B3-4D6B-8257-6285CB2A1B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542" y="3167032"/>
            <a:ext cx="5212080" cy="3474720"/>
          </a:xfrm>
          <a:prstGeom prst="rect">
            <a:avLst/>
          </a:prstGeom>
        </p:spPr>
      </p:pic>
      <p:sp>
        <p:nvSpPr>
          <p:cNvPr id="9" name="標題 2">
            <a:extLst>
              <a:ext uri="{FF2B5EF4-FFF2-40B4-BE49-F238E27FC236}">
                <a16:creationId xmlns:a16="http://schemas.microsoft.com/office/drawing/2014/main" id="{A6015936-AF37-4425-A72E-632FB2CA9A31}"/>
              </a:ext>
            </a:extLst>
          </p:cNvPr>
          <p:cNvSpPr txBox="1"/>
          <p:nvPr/>
        </p:nvSpPr>
        <p:spPr>
          <a:xfrm>
            <a:off x="4468633" y="341907"/>
            <a:ext cx="4277802" cy="25403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noAutofit/>
          </a:bodyPr>
          <a:lstStyle/>
          <a:p>
            <a:pPr defTabSz="832104">
              <a:lnSpc>
                <a:spcPct val="90000"/>
              </a:lnSpc>
              <a:defRPr sz="4732">
                <a:solidFill>
                  <a:schemeClr val="accent6">
                    <a:hueOff val="-10717809"/>
                    <a:satOff val="-95633"/>
                    <a:lumOff val="55098"/>
                  </a:schemeClr>
                </a:solidFill>
              </a:defRPr>
            </a:pPr>
            <a:r>
              <a:rPr lang="zh-TW" altLang="en-US" sz="2800" dirty="0"/>
              <a:t>計劃構思：</a:t>
            </a:r>
            <a:endParaRPr lang="en-HK" altLang="zh-TW" sz="2800" dirty="0"/>
          </a:p>
          <a:p>
            <a:pPr defTabSz="832104">
              <a:lnSpc>
                <a:spcPct val="90000"/>
              </a:lnSpc>
              <a:defRPr sz="4732">
                <a:solidFill>
                  <a:schemeClr val="accent6">
                    <a:hueOff val="-10717809"/>
                    <a:satOff val="-95633"/>
                    <a:lumOff val="55098"/>
                  </a:schemeClr>
                </a:solidFill>
              </a:defRPr>
            </a:pPr>
            <a:r>
              <a:rPr lang="zh-TW" altLang="en-US" sz="2800" dirty="0"/>
              <a:t>蔡元雲醫生</a:t>
            </a:r>
          </a:p>
          <a:p>
            <a:pPr defTabSz="832104">
              <a:lnSpc>
                <a:spcPct val="90000"/>
              </a:lnSpc>
              <a:defRPr sz="4732">
                <a:solidFill>
                  <a:schemeClr val="accent6">
                    <a:hueOff val="-10717809"/>
                    <a:satOff val="-95633"/>
                    <a:lumOff val="55098"/>
                  </a:schemeClr>
                </a:solidFill>
              </a:defRPr>
            </a:pPr>
            <a:r>
              <a:rPr lang="zh-TW" altLang="en-US" sz="2800" dirty="0"/>
              <a:t>陳清海博士</a:t>
            </a:r>
            <a:endParaRPr lang="en-HK" altLang="zh-TW" sz="2800" dirty="0"/>
          </a:p>
          <a:p>
            <a:pPr defTabSz="832104">
              <a:lnSpc>
                <a:spcPct val="90000"/>
              </a:lnSpc>
              <a:defRPr sz="4732">
                <a:solidFill>
                  <a:schemeClr val="accent6">
                    <a:hueOff val="-10717809"/>
                    <a:satOff val="-95633"/>
                    <a:lumOff val="55098"/>
                  </a:schemeClr>
                </a:solidFill>
              </a:defRPr>
            </a:pPr>
            <a:endParaRPr lang="zh-TW" altLang="en-US" sz="2800" dirty="0"/>
          </a:p>
          <a:p>
            <a:pPr defTabSz="832104">
              <a:lnSpc>
                <a:spcPct val="90000"/>
              </a:lnSpc>
              <a:defRPr sz="4732">
                <a:solidFill>
                  <a:schemeClr val="accent6">
                    <a:hueOff val="-10717809"/>
                    <a:satOff val="-95633"/>
                    <a:lumOff val="55098"/>
                  </a:schemeClr>
                </a:solidFill>
              </a:defRPr>
            </a:pPr>
            <a:r>
              <a:rPr lang="en-HK" sz="2800" dirty="0"/>
              <a:t>YUM </a:t>
            </a:r>
            <a:r>
              <a:rPr lang="zh-TW" altLang="en-US" sz="2800" dirty="0"/>
              <a:t>召集人：</a:t>
            </a:r>
            <a:endParaRPr lang="en-HK" altLang="zh-TW" sz="2800" dirty="0"/>
          </a:p>
          <a:p>
            <a:pPr defTabSz="832104">
              <a:lnSpc>
                <a:spcPct val="90000"/>
              </a:lnSpc>
              <a:defRPr sz="4732">
                <a:solidFill>
                  <a:schemeClr val="accent6">
                    <a:hueOff val="-10717809"/>
                    <a:satOff val="-95633"/>
                    <a:lumOff val="55098"/>
                  </a:schemeClr>
                </a:solidFill>
              </a:defRPr>
            </a:pPr>
            <a:r>
              <a:rPr lang="zh-TW" altLang="en-US" sz="2800" dirty="0"/>
              <a:t>司徒永富博士</a:t>
            </a:r>
            <a:endParaRPr lang="en-HK" altLang="zh-TW" sz="2800" dirty="0"/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0" name="Picture 1" descr="Picture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27783" y="1772816"/>
            <a:ext cx="4100960" cy="2328417"/>
          </a:xfrm>
          <a:prstGeom prst="rect">
            <a:avLst/>
          </a:prstGeom>
          <a:ln w="12700">
            <a:miter lim="400000"/>
          </a:ln>
          <a:effectLst>
            <a:outerShdw blurRad="127000" dist="266699" dir="2820009" rotWithShape="0">
              <a:srgbClr val="C6E7FC">
                <a:alpha val="84998"/>
              </a:srgbClr>
            </a:outerShdw>
          </a:effectLst>
        </p:spPr>
      </p:pic>
      <p:sp>
        <p:nvSpPr>
          <p:cNvPr id="711" name="文字方塊 1"/>
          <p:cNvSpPr txBox="1"/>
          <p:nvPr/>
        </p:nvSpPr>
        <p:spPr>
          <a:xfrm>
            <a:off x="1979711" y="4509120"/>
            <a:ext cx="5688633" cy="1107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200"/>
            </a:pPr>
            <a:r>
              <a:rPr dirty="0" err="1"/>
              <a:t>機構網站</a:t>
            </a:r>
            <a:r>
              <a:rPr dirty="0"/>
              <a:t>: http://www.hkcnp.org.hk/</a:t>
            </a:r>
          </a:p>
          <a:p>
            <a:pPr>
              <a:defRPr sz="2200"/>
            </a:pPr>
            <a:r>
              <a:rPr dirty="0" err="1"/>
              <a:t>電話</a:t>
            </a:r>
            <a:r>
              <a:rPr dirty="0"/>
              <a:t>: 6760 2025</a:t>
            </a:r>
            <a:r>
              <a:rPr lang="en-HK" dirty="0"/>
              <a:t> (</a:t>
            </a:r>
            <a:r>
              <a:rPr lang="zh-TW" altLang="en-US" dirty="0"/>
              <a:t>羅先生</a:t>
            </a:r>
            <a:r>
              <a:rPr lang="en-US" altLang="zh-TW" dirty="0"/>
              <a:t>)</a:t>
            </a:r>
            <a:endParaRPr dirty="0"/>
          </a:p>
          <a:p>
            <a:pPr>
              <a:defRPr sz="2200"/>
            </a:pPr>
            <a:r>
              <a:rPr dirty="0" err="1"/>
              <a:t>電郵</a:t>
            </a:r>
            <a:r>
              <a:rPr dirty="0"/>
              <a:t>: info@hkcnp.org.hk 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br>
              <a:rPr lang="en-US" altLang="zh-TW" sz="4000" b="1" dirty="0">
                <a:solidFill>
                  <a:srgbClr val="0070C0"/>
                </a:solidFill>
                <a:latin typeface="+mn-lt"/>
                <a:ea typeface="微軟正黑體" panose="020B0604030504040204" pitchFamily="34" charset="-120"/>
                <a:cs typeface="Arial" pitchFamily="34" charset="0"/>
              </a:rPr>
            </a:br>
            <a:endParaRPr lang="zh-HK" altLang="en-US" sz="4000" dirty="0">
              <a:solidFill>
                <a:srgbClr val="0070C0"/>
              </a:solidFill>
              <a:latin typeface="+mn-lt"/>
              <a:cs typeface="Arial" pitchFamily="34" charset="0"/>
            </a:endParaRP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27995436"/>
              </p:ext>
            </p:extLst>
          </p:nvPr>
        </p:nvGraphicFramePr>
        <p:xfrm>
          <a:off x="323528" y="1412776"/>
          <a:ext cx="8640960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s-E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fld id="{2531DBEC-1358-47BD-B0B4-950ABFEED033}" type="slidenum">
              <a:rPr lang="es-ES" altLang="zh-TW" smtClean="0"/>
              <a:pPr/>
              <a:t>4</a:t>
            </a:fld>
            <a:endParaRPr lang="es-ES" altLang="zh-TW"/>
          </a:p>
        </p:txBody>
      </p:sp>
      <p:sp>
        <p:nvSpPr>
          <p:cNvPr id="13" name="Rectangle 12"/>
          <p:cNvSpPr/>
          <p:nvPr/>
        </p:nvSpPr>
        <p:spPr>
          <a:xfrm>
            <a:off x="5004048" y="3155218"/>
            <a:ext cx="14305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HK" sz="16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49290" y="175600"/>
            <a:ext cx="448071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4400" b="1" dirty="0">
                <a:solidFill>
                  <a:srgbClr val="FFFF00"/>
                </a:solidFill>
                <a:effectLst>
                  <a:glow rad="1270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YUM </a:t>
            </a:r>
            <a:r>
              <a:rPr kumimoji="1" lang="zh-TW" altLang="en-US" sz="4400" b="1" dirty="0">
                <a:solidFill>
                  <a:srgbClr val="FFFF00"/>
                </a:solidFill>
                <a:effectLst>
                  <a:glow rad="1270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三合一模式</a:t>
            </a:r>
            <a:endParaRPr kumimoji="1" lang="en-HK" altLang="zh-TW" sz="4400" b="1" dirty="0">
              <a:solidFill>
                <a:srgbClr val="FFFF00"/>
              </a:solidFill>
              <a:effectLst>
                <a:glow rad="127000">
                  <a:prstClr val="black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  <a:p>
            <a:r>
              <a:rPr kumimoji="1" lang="zh-TW" altLang="en-US" sz="4400" b="1" dirty="0">
                <a:solidFill>
                  <a:srgbClr val="FFFF00"/>
                </a:solidFill>
                <a:effectLst>
                  <a:glow rad="1270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就業</a:t>
            </a:r>
            <a:r>
              <a:rPr kumimoji="1" lang="en-US" altLang="zh-TW" sz="4400" b="1" dirty="0">
                <a:solidFill>
                  <a:srgbClr val="FFFF00"/>
                </a:solidFill>
                <a:effectLst>
                  <a:glow rad="1270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+</a:t>
            </a:r>
            <a:r>
              <a:rPr kumimoji="1" lang="zh-TW" altLang="en-US" sz="4400" b="1" dirty="0">
                <a:solidFill>
                  <a:srgbClr val="FFFF00"/>
                </a:solidFill>
                <a:effectLst>
                  <a:glow rad="1270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進修</a:t>
            </a:r>
            <a:r>
              <a:rPr kumimoji="1" lang="en-US" altLang="zh-TW" sz="4400" b="1" dirty="0">
                <a:solidFill>
                  <a:srgbClr val="FFFF00"/>
                </a:solidFill>
                <a:effectLst>
                  <a:glow rad="1270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+</a:t>
            </a:r>
            <a:r>
              <a:rPr kumimoji="1" lang="zh-TW" altLang="en-US" sz="4400" b="1" dirty="0">
                <a:solidFill>
                  <a:srgbClr val="FFFF00"/>
                </a:solidFill>
                <a:effectLst>
                  <a:glow rad="1270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友師</a:t>
            </a:r>
            <a:endParaRPr kumimoji="1" lang="en-HK" sz="4400" b="1" dirty="0">
              <a:solidFill>
                <a:srgbClr val="FFFF00"/>
              </a:solidFill>
              <a:effectLst>
                <a:glow rad="127000">
                  <a:prstClr val="black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9490773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br>
              <a:rPr lang="en-US" altLang="zh-TW" sz="4000" b="1" dirty="0">
                <a:solidFill>
                  <a:srgbClr val="0070C0"/>
                </a:solidFill>
                <a:latin typeface="+mn-lt"/>
                <a:ea typeface="微軟正黑體" panose="020B0604030504040204" pitchFamily="34" charset="-120"/>
                <a:cs typeface="Arial" pitchFamily="34" charset="0"/>
              </a:rPr>
            </a:br>
            <a:endParaRPr lang="zh-HK" altLang="en-US" sz="4000" dirty="0">
              <a:solidFill>
                <a:srgbClr val="0070C0"/>
              </a:solidFill>
              <a:latin typeface="+mn-lt"/>
              <a:cs typeface="Arial" pitchFamily="34" charset="0"/>
            </a:endParaRP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/>
          </p:nvPr>
        </p:nvGraphicFramePr>
        <p:xfrm>
          <a:off x="323528" y="1412776"/>
          <a:ext cx="8640960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s-E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fld id="{2531DBEC-1358-47BD-B0B4-950ABFEED033}" type="slidenum">
              <a:rPr lang="es-ES" altLang="zh-TW" smtClean="0"/>
              <a:pPr/>
              <a:t>5</a:t>
            </a:fld>
            <a:endParaRPr lang="es-ES" altLang="zh-TW"/>
          </a:p>
        </p:txBody>
      </p:sp>
      <p:sp>
        <p:nvSpPr>
          <p:cNvPr id="13" name="Rectangle 12"/>
          <p:cNvSpPr/>
          <p:nvPr/>
        </p:nvSpPr>
        <p:spPr>
          <a:xfrm>
            <a:off x="5004048" y="3155218"/>
            <a:ext cx="14305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HK" sz="16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49290" y="175600"/>
            <a:ext cx="448071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4400" b="1" dirty="0">
                <a:solidFill>
                  <a:srgbClr val="FFFF00"/>
                </a:solidFill>
                <a:effectLst>
                  <a:glow rad="1270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YUM </a:t>
            </a:r>
            <a:r>
              <a:rPr kumimoji="1" lang="zh-TW" altLang="en-US" sz="4400" b="1" dirty="0">
                <a:solidFill>
                  <a:srgbClr val="FFFF00"/>
                </a:solidFill>
                <a:effectLst>
                  <a:glow rad="1270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三合一模式</a:t>
            </a:r>
            <a:endParaRPr kumimoji="1" lang="en-HK" altLang="zh-TW" sz="4400" b="1" dirty="0">
              <a:solidFill>
                <a:srgbClr val="FFFF00"/>
              </a:solidFill>
              <a:effectLst>
                <a:glow rad="127000">
                  <a:prstClr val="black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  <a:p>
            <a:r>
              <a:rPr kumimoji="1" lang="zh-TW" altLang="en-US" sz="4400" b="1" dirty="0">
                <a:solidFill>
                  <a:srgbClr val="FFFF00"/>
                </a:solidFill>
                <a:effectLst>
                  <a:glow rad="1270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就業</a:t>
            </a:r>
            <a:r>
              <a:rPr kumimoji="1" lang="en-US" altLang="zh-TW" sz="4400" b="1" dirty="0">
                <a:solidFill>
                  <a:srgbClr val="FFFF00"/>
                </a:solidFill>
                <a:effectLst>
                  <a:glow rad="1270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+</a:t>
            </a:r>
            <a:r>
              <a:rPr kumimoji="1" lang="zh-TW" altLang="en-US" sz="4400" b="1" dirty="0">
                <a:solidFill>
                  <a:srgbClr val="FFFF00"/>
                </a:solidFill>
                <a:effectLst>
                  <a:glow rad="1270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進修</a:t>
            </a:r>
            <a:r>
              <a:rPr kumimoji="1" lang="en-US" altLang="zh-TW" sz="4400" b="1" dirty="0">
                <a:solidFill>
                  <a:srgbClr val="FFFF00"/>
                </a:solidFill>
                <a:effectLst>
                  <a:glow rad="1270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+</a:t>
            </a:r>
            <a:r>
              <a:rPr kumimoji="1" lang="zh-TW" altLang="en-US" sz="4400" b="1" dirty="0">
                <a:solidFill>
                  <a:srgbClr val="FFFF00"/>
                </a:solidFill>
                <a:effectLst>
                  <a:glow rad="1270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友師</a:t>
            </a:r>
            <a:endParaRPr kumimoji="1" lang="en-HK" sz="4400" b="1" dirty="0">
              <a:solidFill>
                <a:srgbClr val="FFFF00"/>
              </a:solidFill>
              <a:effectLst>
                <a:glow rad="127000">
                  <a:prstClr val="black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</p:txBody>
      </p:sp>
      <p:sp>
        <p:nvSpPr>
          <p:cNvPr id="8" name="Rounded Rectangle 9">
            <a:extLst>
              <a:ext uri="{FF2B5EF4-FFF2-40B4-BE49-F238E27FC236}">
                <a16:creationId xmlns:a16="http://schemas.microsoft.com/office/drawing/2014/main" id="{9FA90C5D-000C-4ED5-8C87-114C88F9C083}"/>
              </a:ext>
            </a:extLst>
          </p:cNvPr>
          <p:cNvSpPr/>
          <p:nvPr/>
        </p:nvSpPr>
        <p:spPr>
          <a:xfrm>
            <a:off x="107527" y="1584626"/>
            <a:ext cx="1872186" cy="1772366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工作晉升階梯</a:t>
            </a:r>
            <a:endParaRPr lang="en-US" altLang="zh-CN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spcBef>
                <a:spcPts val="0"/>
              </a:spcBef>
            </a:pPr>
            <a:endParaRPr lang="en-US" altLang="zh-HK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spcBef>
                <a:spcPts val="0"/>
              </a:spcBef>
            </a:pP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在職培訓學習</a:t>
            </a:r>
            <a:endParaRPr lang="en-US" altLang="zh-CN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spcBef>
                <a:spcPts val="0"/>
              </a:spcBef>
            </a:pPr>
            <a:endParaRPr lang="en-US" altLang="zh-HK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spcBef>
                <a:spcPts val="0"/>
              </a:spcBef>
            </a:pPr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個人發展計劃</a:t>
            </a:r>
            <a:endParaRPr lang="en-US" altLang="zh-TW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Down Arrow 12">
            <a:extLst>
              <a:ext uri="{FF2B5EF4-FFF2-40B4-BE49-F238E27FC236}">
                <a16:creationId xmlns:a16="http://schemas.microsoft.com/office/drawing/2014/main" id="{BEB762BC-02D2-4930-A08B-29C4D2934BC7}"/>
              </a:ext>
            </a:extLst>
          </p:cNvPr>
          <p:cNvSpPr/>
          <p:nvPr/>
        </p:nvSpPr>
        <p:spPr>
          <a:xfrm>
            <a:off x="842211" y="3493197"/>
            <a:ext cx="402818" cy="4055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D766F6-548E-4366-B3CE-2578971A49CE}"/>
              </a:ext>
            </a:extLst>
          </p:cNvPr>
          <p:cNvSpPr txBox="1"/>
          <p:nvPr/>
        </p:nvSpPr>
        <p:spPr>
          <a:xfrm>
            <a:off x="428596" y="4036023"/>
            <a:ext cx="1217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累積經驗</a:t>
            </a:r>
            <a:endParaRPr lang="en-US" altLang="zh-C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升職加薪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300444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br>
              <a:rPr lang="en-US" altLang="zh-TW" sz="4000" b="1" dirty="0">
                <a:solidFill>
                  <a:srgbClr val="0070C0"/>
                </a:solidFill>
                <a:latin typeface="+mn-lt"/>
                <a:ea typeface="微軟正黑體" panose="020B0604030504040204" pitchFamily="34" charset="-120"/>
                <a:cs typeface="Arial" pitchFamily="34" charset="0"/>
              </a:rPr>
            </a:br>
            <a:endParaRPr lang="zh-HK" altLang="en-US" sz="4000" dirty="0">
              <a:solidFill>
                <a:srgbClr val="0070C0"/>
              </a:solidFill>
              <a:latin typeface="+mn-lt"/>
              <a:cs typeface="Arial" pitchFamily="34" charset="0"/>
            </a:endParaRP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37694700"/>
              </p:ext>
            </p:extLst>
          </p:nvPr>
        </p:nvGraphicFramePr>
        <p:xfrm>
          <a:off x="323528" y="1412776"/>
          <a:ext cx="8640960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s-E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fld id="{2531DBEC-1358-47BD-B0B4-950ABFEED033}" type="slidenum">
              <a:rPr lang="es-ES" altLang="zh-TW" smtClean="0"/>
              <a:pPr/>
              <a:t>6</a:t>
            </a:fld>
            <a:endParaRPr lang="es-ES" altLang="zh-TW"/>
          </a:p>
        </p:txBody>
      </p:sp>
      <p:sp>
        <p:nvSpPr>
          <p:cNvPr id="13" name="Rectangle 12"/>
          <p:cNvSpPr/>
          <p:nvPr/>
        </p:nvSpPr>
        <p:spPr>
          <a:xfrm>
            <a:off x="5004048" y="3155218"/>
            <a:ext cx="14305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HK" sz="16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49290" y="175600"/>
            <a:ext cx="448071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4400" b="1" dirty="0">
                <a:solidFill>
                  <a:srgbClr val="FFFF00"/>
                </a:solidFill>
                <a:effectLst>
                  <a:glow rad="1270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YUM </a:t>
            </a:r>
            <a:r>
              <a:rPr kumimoji="1" lang="zh-TW" altLang="en-US" sz="4400" b="1" dirty="0">
                <a:solidFill>
                  <a:srgbClr val="FFFF00"/>
                </a:solidFill>
                <a:effectLst>
                  <a:glow rad="1270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三合一模式</a:t>
            </a:r>
            <a:endParaRPr kumimoji="1" lang="en-HK" altLang="zh-TW" sz="4400" b="1" dirty="0">
              <a:solidFill>
                <a:srgbClr val="FFFF00"/>
              </a:solidFill>
              <a:effectLst>
                <a:glow rad="127000">
                  <a:prstClr val="black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  <a:p>
            <a:r>
              <a:rPr kumimoji="1" lang="zh-TW" altLang="en-US" sz="4400" b="1" dirty="0">
                <a:solidFill>
                  <a:srgbClr val="FFFF00"/>
                </a:solidFill>
                <a:effectLst>
                  <a:glow rad="1270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就業</a:t>
            </a:r>
            <a:r>
              <a:rPr kumimoji="1" lang="en-US" altLang="zh-HK" sz="4400" b="1" dirty="0">
                <a:solidFill>
                  <a:srgbClr val="FFFF00"/>
                </a:solidFill>
                <a:effectLst>
                  <a:glow rad="1270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+</a:t>
            </a:r>
            <a:r>
              <a:rPr kumimoji="1" lang="zh-HK" altLang="en-US" sz="4400" b="1" dirty="0">
                <a:solidFill>
                  <a:srgbClr val="FFFF00"/>
                </a:solidFill>
                <a:effectLst>
                  <a:glow rad="1270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進修</a:t>
            </a:r>
            <a:r>
              <a:rPr kumimoji="1" lang="en-US" altLang="zh-HK" sz="4400" b="1" dirty="0">
                <a:solidFill>
                  <a:srgbClr val="FFFF00"/>
                </a:solidFill>
                <a:effectLst>
                  <a:glow rad="1270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+</a:t>
            </a:r>
            <a:r>
              <a:rPr kumimoji="1" lang="zh-HK" altLang="en-US" sz="4400" b="1" dirty="0">
                <a:solidFill>
                  <a:srgbClr val="FFFF00"/>
                </a:solidFill>
                <a:effectLst>
                  <a:glow rad="1270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友師</a:t>
            </a:r>
            <a:endParaRPr kumimoji="1" lang="en-HK" sz="4400" b="1" dirty="0">
              <a:solidFill>
                <a:srgbClr val="FFFF00"/>
              </a:solidFill>
              <a:effectLst>
                <a:glow rad="127000">
                  <a:prstClr val="black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</p:txBody>
      </p:sp>
      <p:sp>
        <p:nvSpPr>
          <p:cNvPr id="8" name="Rounded Rectangle 9">
            <a:extLst>
              <a:ext uri="{FF2B5EF4-FFF2-40B4-BE49-F238E27FC236}">
                <a16:creationId xmlns:a16="http://schemas.microsoft.com/office/drawing/2014/main" id="{9FA90C5D-000C-4ED5-8C87-114C88F9C083}"/>
              </a:ext>
            </a:extLst>
          </p:cNvPr>
          <p:cNvSpPr/>
          <p:nvPr/>
        </p:nvSpPr>
        <p:spPr>
          <a:xfrm>
            <a:off x="7207728" y="1111462"/>
            <a:ext cx="1742970" cy="1987911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ts val="1800"/>
              </a:spcBef>
            </a:pPr>
            <a:r>
              <a:rPr lang="zh-TW" alt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僱主資助學費</a:t>
            </a:r>
          </a:p>
          <a:p>
            <a:pPr lvl="0" algn="ctr">
              <a:spcBef>
                <a:spcPts val="1800"/>
              </a:spcBef>
            </a:pPr>
            <a:r>
              <a:rPr lang="zh-TW" alt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上班及上課</a:t>
            </a:r>
          </a:p>
          <a:p>
            <a:pPr lvl="0" algn="ctr">
              <a:spcBef>
                <a:spcPts val="1800"/>
              </a:spcBef>
            </a:pPr>
            <a:r>
              <a:rPr lang="zh-TW" alt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時間配合</a:t>
            </a:r>
          </a:p>
          <a:p>
            <a:pPr lvl="0" algn="ctr">
              <a:spcBef>
                <a:spcPts val="1800"/>
              </a:spcBef>
            </a:pPr>
            <a:r>
              <a:rPr lang="zh-TW" alt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獲得行業認證</a:t>
            </a:r>
            <a:endParaRPr lang="en-US" altLang="zh-CN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Down Arrow 12">
            <a:extLst>
              <a:ext uri="{FF2B5EF4-FFF2-40B4-BE49-F238E27FC236}">
                <a16:creationId xmlns:a16="http://schemas.microsoft.com/office/drawing/2014/main" id="{BEB762BC-02D2-4930-A08B-29C4D2934BC7}"/>
              </a:ext>
            </a:extLst>
          </p:cNvPr>
          <p:cNvSpPr/>
          <p:nvPr/>
        </p:nvSpPr>
        <p:spPr>
          <a:xfrm>
            <a:off x="7884368" y="3264439"/>
            <a:ext cx="402818" cy="4055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D766F6-548E-4366-B3CE-2578971A49CE}"/>
              </a:ext>
            </a:extLst>
          </p:cNvPr>
          <p:cNvSpPr txBox="1"/>
          <p:nvPr/>
        </p:nvSpPr>
        <p:spPr>
          <a:xfrm>
            <a:off x="7240938" y="3709890"/>
            <a:ext cx="15795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獲取資歷或專業資格</a:t>
            </a:r>
          </a:p>
        </p:txBody>
      </p:sp>
    </p:spTree>
    <p:extLst>
      <p:ext uri="{BB962C8B-B14F-4D97-AF65-F5344CB8AC3E}">
        <p14:creationId xmlns:p14="http://schemas.microsoft.com/office/powerpoint/2010/main" val="6731123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br>
              <a:rPr lang="en-US" altLang="zh-TW" sz="4000" b="1" dirty="0">
                <a:solidFill>
                  <a:srgbClr val="0070C0"/>
                </a:solidFill>
                <a:latin typeface="+mn-lt"/>
                <a:ea typeface="微軟正黑體" panose="020B0604030504040204" pitchFamily="34" charset="-120"/>
                <a:cs typeface="Arial" pitchFamily="34" charset="0"/>
              </a:rPr>
            </a:br>
            <a:endParaRPr lang="zh-HK" altLang="en-US" sz="4000" dirty="0">
              <a:solidFill>
                <a:srgbClr val="0070C0"/>
              </a:solidFill>
              <a:latin typeface="+mn-lt"/>
              <a:cs typeface="Arial" pitchFamily="34" charset="0"/>
            </a:endParaRP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/>
          </p:nvPr>
        </p:nvGraphicFramePr>
        <p:xfrm>
          <a:off x="323528" y="1412776"/>
          <a:ext cx="8640960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s-E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31DBEC-1358-47BD-B0B4-950ABFEED033}" type="slidenum">
              <a:rPr lang="es-ES" altLang="zh-TW" smtClean="0"/>
              <a:pPr/>
              <a:t>7</a:t>
            </a:fld>
            <a:endParaRPr kumimoji="0" lang="es-E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004048" y="3155218"/>
            <a:ext cx="14305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HK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49290" y="175600"/>
            <a:ext cx="448071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YUM </a:t>
            </a:r>
            <a:r>
              <a:rPr kumimoji="1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三合一模式</a:t>
            </a:r>
            <a:endParaRPr kumimoji="1" lang="en-HK" altLang="zh-TW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27000">
                  <a:prstClr val="black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就業</a:t>
            </a:r>
            <a:r>
              <a:rPr kumimoji="1" lang="en-US" altLang="zh-HK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+</a:t>
            </a:r>
            <a:r>
              <a:rPr kumimoji="1" lang="zh-HK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進修</a:t>
            </a:r>
            <a:r>
              <a:rPr kumimoji="1" lang="en-US" altLang="zh-HK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+</a:t>
            </a:r>
            <a:r>
              <a:rPr kumimoji="1" lang="zh-HK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友師</a:t>
            </a:r>
            <a:endParaRPr kumimoji="1" lang="en-HK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27000">
                  <a:prstClr val="black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Arial"/>
            </a:endParaRPr>
          </a:p>
        </p:txBody>
      </p:sp>
      <p:sp>
        <p:nvSpPr>
          <p:cNvPr id="8" name="Rounded Rectangle 9">
            <a:extLst>
              <a:ext uri="{FF2B5EF4-FFF2-40B4-BE49-F238E27FC236}">
                <a16:creationId xmlns:a16="http://schemas.microsoft.com/office/drawing/2014/main" id="{9FA90C5D-000C-4ED5-8C87-114C88F9C083}"/>
              </a:ext>
            </a:extLst>
          </p:cNvPr>
          <p:cNvSpPr/>
          <p:nvPr/>
        </p:nvSpPr>
        <p:spPr>
          <a:xfrm>
            <a:off x="7062152" y="3651537"/>
            <a:ext cx="2011178" cy="1944216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生命轉化</a:t>
            </a:r>
            <a:endParaRPr kumimoji="0" lang="en-HK" altLang="zh-TW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職場適應</a:t>
            </a:r>
            <a:endParaRPr kumimoji="0" lang="en-HK" altLang="zh-TW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生涯規劃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Down Arrow 12">
            <a:extLst>
              <a:ext uri="{FF2B5EF4-FFF2-40B4-BE49-F238E27FC236}">
                <a16:creationId xmlns:a16="http://schemas.microsoft.com/office/drawing/2014/main" id="{BEB762BC-02D2-4930-A08B-29C4D2934BC7}"/>
              </a:ext>
            </a:extLst>
          </p:cNvPr>
          <p:cNvSpPr/>
          <p:nvPr/>
        </p:nvSpPr>
        <p:spPr>
          <a:xfrm>
            <a:off x="7947787" y="5717737"/>
            <a:ext cx="402818" cy="4055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D766F6-548E-4366-B3CE-2578971A49CE}"/>
              </a:ext>
            </a:extLst>
          </p:cNvPr>
          <p:cNvSpPr txBox="1"/>
          <p:nvPr/>
        </p:nvSpPr>
        <p:spPr>
          <a:xfrm>
            <a:off x="7202143" y="6082454"/>
            <a:ext cx="19800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積極、自信心態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多方面增值</a:t>
            </a:r>
          </a:p>
        </p:txBody>
      </p:sp>
    </p:spTree>
    <p:extLst>
      <p:ext uri="{BB962C8B-B14F-4D97-AF65-F5344CB8AC3E}">
        <p14:creationId xmlns:p14="http://schemas.microsoft.com/office/powerpoint/2010/main" val="43322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標題 2"/>
          <p:cNvSpPr txBox="1"/>
          <p:nvPr/>
        </p:nvSpPr>
        <p:spPr>
          <a:xfrm>
            <a:off x="457200" y="368560"/>
            <a:ext cx="8229600" cy="6889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normAutofit/>
          </a:bodyPr>
          <a:lstStyle/>
          <a:p>
            <a:pPr algn="ctr" defTabSz="832104">
              <a:lnSpc>
                <a:spcPct val="90000"/>
              </a:lnSpc>
              <a:defRPr sz="4732">
                <a:solidFill>
                  <a:schemeClr val="accent6">
                    <a:hueOff val="-10717809"/>
                    <a:satOff val="-95633"/>
                    <a:lumOff val="55098"/>
                  </a:schemeClr>
                </a:solidFill>
              </a:defRPr>
            </a:pPr>
            <a:r>
              <a:rPr lang="en-US" altLang="zh-TW" sz="3200" dirty="0"/>
              <a:t>2016-2017</a:t>
            </a:r>
            <a:endParaRPr sz="3200" dirty="0"/>
          </a:p>
        </p:txBody>
      </p:sp>
      <p:pic>
        <p:nvPicPr>
          <p:cNvPr id="3" name="Picture 2" descr="A group of people in a room&#10;&#10;Description generated with very high confidence">
            <a:extLst>
              <a:ext uri="{FF2B5EF4-FFF2-40B4-BE49-F238E27FC236}">
                <a16:creationId xmlns:a16="http://schemas.microsoft.com/office/drawing/2014/main" id="{03C2181A-D448-4BF5-AB7D-1F76184065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80"/>
          <a:stretch/>
        </p:blipFill>
        <p:spPr>
          <a:xfrm>
            <a:off x="457201" y="1163469"/>
            <a:ext cx="5731678" cy="25449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F2BF5A6-CC97-4DDC-B5BD-29F5C02B2B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"/>
                    </a14:imgEffect>
                    <a14:imgEffect>
                      <a14:brightnessContrast bright="35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517" y="4030660"/>
            <a:ext cx="6050283" cy="24797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9BBECD3-B446-417A-B482-69E65FC49A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245439-C8E1-4D9D-80B9-F3FCBC0FE5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89" y="1752600"/>
            <a:ext cx="7034223" cy="4689482"/>
          </a:xfrm>
          <a:prstGeom prst="rect">
            <a:avLst/>
          </a:prstGeom>
        </p:spPr>
      </p:pic>
      <p:sp>
        <p:nvSpPr>
          <p:cNvPr id="5" name="標題 2">
            <a:extLst>
              <a:ext uri="{FF2B5EF4-FFF2-40B4-BE49-F238E27FC236}">
                <a16:creationId xmlns:a16="http://schemas.microsoft.com/office/drawing/2014/main" id="{4753C586-8606-460E-BA69-98F7932B50B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8138"/>
            <a:ext cx="8229600" cy="1252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normAutofit/>
          </a:bodyPr>
          <a:lstStyle/>
          <a:p>
            <a:pPr algn="ctr" defTabSz="832104">
              <a:lnSpc>
                <a:spcPct val="90000"/>
              </a:lnSpc>
              <a:defRPr sz="4732">
                <a:solidFill>
                  <a:schemeClr val="accent6">
                    <a:hueOff val="-10717809"/>
                    <a:satOff val="-95633"/>
                    <a:lumOff val="55098"/>
                  </a:schemeClr>
                </a:solidFill>
              </a:defRPr>
            </a:pPr>
            <a:r>
              <a:rPr lang="en-US" altLang="zh-TW" sz="3200" dirty="0"/>
              <a:t>2018</a:t>
            </a:r>
            <a:endParaRPr sz="3200" dirty="0"/>
          </a:p>
        </p:txBody>
      </p:sp>
    </p:spTree>
    <p:extLst>
      <p:ext uri="{BB962C8B-B14F-4D97-AF65-F5344CB8AC3E}">
        <p14:creationId xmlns:p14="http://schemas.microsoft.com/office/powerpoint/2010/main" val="761056755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波形">
  <a:themeElements>
    <a:clrScheme name="波形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00FF"/>
      </a:hlink>
      <a:folHlink>
        <a:srgbClr val="FF00FF"/>
      </a:folHlink>
    </a:clrScheme>
    <a:fontScheme name="波形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波形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6">
            <a:hueOff val="-10717809"/>
            <a:satOff val="-95633"/>
            <a:lumOff val="55098"/>
          </a:schemeClr>
        </a:solidFill>
        <a:ln w="15875" cap="flat">
          <a:solidFill>
            <a:srgbClr val="1D82B7"/>
          </a:solidFill>
          <a:prstDash val="solid"/>
          <a:round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ndara"/>
            <a:ea typeface="Candara"/>
            <a:cs typeface="Candara"/>
            <a:sym typeface="Candar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5875" cap="flat">
          <a:solidFill>
            <a:srgbClr val="1D82B7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ndara"/>
            <a:ea typeface="Candara"/>
            <a:cs typeface="Candara"/>
            <a:sym typeface="Candar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波形">
  <a:themeElements>
    <a:clrScheme name="波形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00FF"/>
      </a:hlink>
      <a:folHlink>
        <a:srgbClr val="FF00FF"/>
      </a:folHlink>
    </a:clrScheme>
    <a:fontScheme name="波形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波形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6">
            <a:hueOff val="-10717809"/>
            <a:satOff val="-95633"/>
            <a:lumOff val="55098"/>
          </a:schemeClr>
        </a:solidFill>
        <a:ln w="15875" cap="flat">
          <a:solidFill>
            <a:srgbClr val="1D82B7"/>
          </a:solidFill>
          <a:prstDash val="solid"/>
          <a:round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ndara"/>
            <a:ea typeface="Candara"/>
            <a:cs typeface="Candara"/>
            <a:sym typeface="Candar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5875" cap="flat">
          <a:solidFill>
            <a:srgbClr val="1D82B7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ndara"/>
            <a:ea typeface="Candara"/>
            <a:cs typeface="Candara"/>
            <a:sym typeface="Candar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1337</Words>
  <Application>Microsoft Office PowerPoint</Application>
  <PresentationFormat>On-screen Show (4:3)</PresentationFormat>
  <Paragraphs>130</Paragraphs>
  <Slides>30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微軟正黑體</vt:lpstr>
      <vt:lpstr>微軟正黑體</vt:lpstr>
      <vt:lpstr>PingFang TC Semibold</vt:lpstr>
      <vt:lpstr>Arial</vt:lpstr>
      <vt:lpstr>Calibri</vt:lpstr>
      <vt:lpstr>Candara</vt:lpstr>
      <vt:lpstr>Helvetica</vt:lpstr>
      <vt:lpstr>Symbol</vt:lpstr>
      <vt:lpstr>Times New Roman</vt:lpstr>
      <vt:lpstr>波形</vt:lpstr>
      <vt:lpstr>PowerPoint Presentation</vt:lpstr>
      <vt:lpstr>PowerPoint Presentation</vt:lpstr>
      <vt:lpstr>PowerPoint Presentation</vt:lpstr>
      <vt:lpstr> </vt:lpstr>
      <vt:lpstr> </vt:lpstr>
      <vt:lpstr> </vt:lpstr>
      <vt:lpstr> </vt:lpstr>
      <vt:lpstr>PowerPoint Presentation</vt:lpstr>
      <vt:lpstr>2018</vt:lpstr>
      <vt:lpstr>PowerPoint Presentation</vt:lpstr>
      <vt:lpstr>PowerPoint Presentation</vt:lpstr>
      <vt:lpstr>PowerPoint Presentation</vt:lpstr>
      <vt:lpstr>PowerPoint Presentation</vt:lpstr>
      <vt:lpstr>師友同行(MPG) </vt:lpstr>
      <vt:lpstr>師友同行(MPG) </vt:lpstr>
      <vt:lpstr>友師心聲</vt:lpstr>
      <vt:lpstr>生命轉化</vt:lpstr>
      <vt:lpstr>生命轉化</vt:lpstr>
      <vt:lpstr>生命，再出發</vt:lpstr>
      <vt:lpstr>PowerPoint Presentation</vt:lpstr>
      <vt:lpstr>無望人生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教關YUM新發展 </vt:lpstr>
      <vt:lpstr>     結伴同行, 生命有可能!   邀請您回應 1) 成為義工大使 (10/7  早上8:00 - 10:00) 網上登記：  https://bit.ly/2UE8ty6 2) 招募中心義工(10/7  早上9:00 - 6:00) 3) 介紹18-25歲年青人加入計劃 今年YUM計劃的介紹： https://bit.ly/2GgLMpE 4) 成為YUM 友師(以教會為單位) 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Carver Law</dc:creator>
  <cp:lastModifiedBy>Carver Law</cp:lastModifiedBy>
  <cp:revision>15</cp:revision>
  <dcterms:modified xsi:type="dcterms:W3CDTF">2019-05-21T02:24:32Z</dcterms:modified>
</cp:coreProperties>
</file>