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04C20B-0239-45FA-B9C9-2CBDE95A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858D0B-131F-41D1-8301-61F70E48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1E3A-B741-4DB8-8766-A0C740A8ED35}" type="datetimeFigureOut">
              <a:rPr lang="zh-HK" altLang="en-US" smtClean="0"/>
              <a:t>9/12/2020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D52A88D-CAD6-488C-94C4-F8DB5520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CB4066-BDAC-40AB-B7BB-AE56E27E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82BC-187D-49EF-800D-4C940B8D27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325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88A1FB1-0415-4E42-A355-19099F22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9298D8-2A3B-416F-B620-D5290295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181B25-488E-4F67-8445-B1369B103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1E3A-B741-4DB8-8766-A0C740A8ED35}" type="datetimeFigureOut">
              <a:rPr lang="zh-HK" altLang="en-US" smtClean="0"/>
              <a:t>9/12/2020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9873E1-8873-472F-96AD-BE606B2E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3FBD6D-85E4-4900-A232-8270FA9D1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A82BC-187D-49EF-800D-4C940B8D27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318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2AA3CAB-47A3-48C6-9A6A-2C064A98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教關</a:t>
            </a:r>
            <a:b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「長者工作組交流會」</a:t>
            </a:r>
            <a:b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分組：伍嘉偉牧師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EFFF5A-18A9-4FEF-BF6E-0FE9C97BB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78594EF-70CF-4B90-9506-B70CD121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TW" altLang="en-US" sz="2800"/>
            </a:br>
            <a:br>
              <a:rPr lang="zh-TW" altLang="en-US" sz="2800"/>
            </a:br>
            <a:br>
              <a:rPr lang="zh-TW" altLang="en-US" sz="2800"/>
            </a:br>
            <a: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對方自我價值：成長歷程、能力、</a:t>
            </a:r>
            <a:br>
              <a:rPr lang="en-US" altLang="zh-TW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文化、脾性、單位理念、政治立場</a:t>
            </a:r>
            <a:br>
              <a:rPr lang="en-US" altLang="zh-TW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教會提供價值：靈性、異象、愛與公義</a:t>
            </a:r>
            <a:br>
              <a:rPr lang="en-US" altLang="zh-TW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、物資、服務、</a:t>
            </a:r>
            <a:r>
              <a:rPr lang="zh-HK" altLang="en-US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生養死葬、</a:t>
            </a:r>
            <a:r>
              <a:rPr lang="zh-TW" altLang="en-US" sz="40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網絡、引導、聆聽</a:t>
            </a:r>
            <a:br>
              <a:rPr lang="zh-TW" altLang="en-US" sz="2800"/>
            </a:br>
            <a:endParaRPr lang="en-US" altLang="zh-HK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E7AC94-2C7B-48FA-9A7E-98E4C8E7D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8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DE52A8E-611F-4ED2-A197-D1D0D43C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思考及建立步驟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建立形象、界線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有效傳遞及宣傳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處理危機及契機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言行一致地踐行</a:t>
            </a:r>
            <a:endParaRPr lang="en-US" altLang="zh-HK" sz="60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8987C0-FC02-4EED-BC39-CF75FD811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7D54D56-4B61-4A61-A379-0C68DE43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誰是揸</a:t>
            </a:r>
            <a: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fit </a:t>
            </a: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人？</a:t>
            </a: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牧師係度、牧師話</a:t>
            </a:r>
            <a: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教會無底線</a:t>
            </a: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教會真好人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教會有底線</a:t>
            </a: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教會係呃人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不為討好所有人</a:t>
            </a:r>
            <a:endParaRPr lang="en-US" altLang="zh-HK" sz="36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50FCF5-C804-4AC5-8161-0856B2136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97A875B-E92B-4B90-B2B0-9104BA5B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經驗分享</a:t>
            </a:r>
            <a:br>
              <a:rPr lang="en-US" altLang="zh-TW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zh-TW" sz="1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zh-TW" altLang="en-US" sz="1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Ｑ＆Ａ</a:t>
            </a:r>
            <a:endParaRPr lang="en-US" altLang="zh-HK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59C4B7B-546F-4F40-8DAE-4819F5850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478CD27-B955-4338-B1A2-EDB188BC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神學問題</a:t>
            </a:r>
            <a:b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社區與教會的屬靈</a:t>
            </a:r>
            <a: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屬世關係：</a:t>
            </a:r>
            <a:b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我認為我是社區中的一份子嗎？</a:t>
            </a:r>
            <a:b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我在與其他人共享社區嗎？</a:t>
            </a: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超越性的臨在</a:t>
            </a:r>
            <a:b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成肉身的同在</a:t>
            </a: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耶穌基督的姿態</a:t>
            </a:r>
            <a:b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你每一個姿態、對話、宣傳、決定、與社區互動</a:t>
            </a:r>
            <a: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在展現你的教會觀，以及別人眼中的教會是什麼！</a:t>
            </a:r>
            <a:endParaRPr lang="en-US" altLang="zh-HK" sz="2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EC30201-195A-4949-BE79-3B219FD57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0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06D5DE0-83E5-4126-8F0D-A925CD14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為何要面對公共關係？</a:t>
            </a:r>
            <a:br>
              <a:rPr lang="zh-TW" altLang="en-US"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b="1" i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組織與社會公眾之間建立相互了解和依賴的關係，並透過雙向的資訊交流。</a:t>
            </a:r>
            <a:br>
              <a:rPr lang="en-US" altLang="zh-TW" sz="2400" b="1" i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i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在社會公眾中樹立起良好的形象與聲譽，以取得理解、支援的合作，從而有利於促進組織目標的實現。</a:t>
            </a:r>
            <a:r>
              <a:rPr lang="en-US" altLang="zh-TW" sz="2400" b="1" i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HK" sz="2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B8B92E-DEDE-447C-B594-F4B66C45BA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D20E580-627A-4BF9-B751-0FDE91E8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3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##</a:t>
            </a:r>
            <a:r>
              <a:rPr lang="zh-TW" altLang="en-US" sz="53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如何配合社區資源服侍長者</a:t>
            </a:r>
            <a:br>
              <a:rPr lang="zh-TW" altLang="en-US" sz="1400"/>
            </a:br>
            <a:endParaRPr lang="en-US" altLang="zh-HK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79CE4B-A703-4967-B305-80F34CD6F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F9F1DD7-B322-4513-BAA2-EE18F4200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8398EA7-D16D-4E53-9647-B94F298A6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6F50563-97C1-4932-839E-26468B33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C1AF55-1F8C-415E-A6CA-3CC86B59E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C1FFBA2-B43F-40E5-8D4F-76B50B46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3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##</a:t>
            </a:r>
            <a:r>
              <a:rPr lang="zh-TW" altLang="en-US" sz="53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如何配合社區資源服侍長者</a:t>
            </a:r>
            <a:br>
              <a:rPr lang="zh-TW" altLang="en-US" sz="1400"/>
            </a:br>
            <a:endParaRPr lang="en-US" altLang="zh-HK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CCDFB0-27D8-43D5-B58C-0AC447615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3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D52E58F-7F03-4559-895F-E9906676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3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##</a:t>
            </a:r>
            <a:r>
              <a:rPr lang="zh-TW" altLang="en-US" sz="53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如何配合社區資源服侍長者</a:t>
            </a:r>
            <a:br>
              <a:rPr lang="zh-TW" altLang="en-US" sz="1400"/>
            </a:br>
            <a:endParaRPr lang="en-US" altLang="zh-HK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7F5370E-BAFF-4671-9377-4A1400CD6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6E5FF38-04A9-4E37-B7D8-15C32BDA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##</a:t>
            </a: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回應社區中持分者的公關技巧</a:t>
            </a: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誰是這社區的持份者？</a:t>
            </a: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教友，同工，決策者，政府部門，</a:t>
            </a:r>
            <a: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NGO</a:t>
            </a: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員工，</a:t>
            </a:r>
            <a:b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區内</a:t>
            </a:r>
            <a:r>
              <a:rPr lang="en-US" altLang="zh-TW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外義工，受助者，居民，網絡，媒體</a:t>
            </a:r>
            <a:endParaRPr lang="en-US" altLang="zh-HK" sz="36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0CC00A2-29FA-469D-9D43-994CAF780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1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寬螢幕</PresentationFormat>
  <Paragraphs>11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微軟正黑體</vt:lpstr>
      <vt:lpstr>Arial</vt:lpstr>
      <vt:lpstr>Calibri</vt:lpstr>
      <vt:lpstr>Calibri Light</vt:lpstr>
      <vt:lpstr>Office 佈景主題</vt:lpstr>
      <vt:lpstr>教關 「長者工作組交流會」  分組：伍嘉偉牧師</vt:lpstr>
      <vt:lpstr>神學問題  社區與教會的屬靈/屬世關係： 我認為我是社區中的一份子嗎？ 我在與其他人共享社區嗎？   超越性的臨在  成肉身的同在   耶穌基督的姿態  你每一個姿態、對話、宣傳、決定、與社區互動…在展現你的教會觀，以及別人眼中的教會是什麼！</vt:lpstr>
      <vt:lpstr>為何要面對公共關係？  “組織與社會公眾之間建立相互了解和依賴的關係，並透過雙向的資訊交流。 在社會公眾中樹立起良好的形象與聲譽，以取得理解、支援的合作，從而有利於促進組織目標的實現。”</vt:lpstr>
      <vt:lpstr>##如何配合社區資源服侍長者 </vt:lpstr>
      <vt:lpstr>PowerPoint 簡報</vt:lpstr>
      <vt:lpstr>PowerPoint 簡報</vt:lpstr>
      <vt:lpstr>##如何配合社區資源服侍長者 </vt:lpstr>
      <vt:lpstr>##如何配合社區資源服侍長者 </vt:lpstr>
      <vt:lpstr>##回應社區中持分者的公關技巧  誰是這社區的持份者？  教友，同工，決策者，政府部門，NGO員工， 區内/外義工，受助者，居民，網絡，媒體</vt:lpstr>
      <vt:lpstr>   對方自我價值：成長歷程、能力、 文化、脾性、單位理念、政治立場  教會提供價值：靈性、異象、愛與公義 、物資、服務、生養死葬、網絡、引導、聆聽 </vt:lpstr>
      <vt:lpstr>思考及建立步驟  建立形象、界線 有效傳遞及宣傳 處理危機及契機 言行一致地踐行</vt:lpstr>
      <vt:lpstr>誰是揸fit 人？ 牧師係度、牧師話…  教會無底線 教會真好人  教會有底線 教會係呃人  不為討好所有人</vt:lpstr>
      <vt:lpstr>經驗分享  Ｑ＆Ａ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教關 「長者工作組交流會」  分組：伍嘉偉牧師</dc:title>
  <dc:creator>伍嘉偉</dc:creator>
  <cp:lastModifiedBy>伍嘉偉</cp:lastModifiedBy>
  <cp:revision>1</cp:revision>
  <dcterms:created xsi:type="dcterms:W3CDTF">2020-12-09T07:06:16Z</dcterms:created>
  <dcterms:modified xsi:type="dcterms:W3CDTF">2020-12-09T07:06:16Z</dcterms:modified>
</cp:coreProperties>
</file>