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90" r:id="rId3"/>
    <p:sldId id="267" r:id="rId4"/>
    <p:sldId id="260" r:id="rId5"/>
    <p:sldId id="257" r:id="rId6"/>
    <p:sldId id="280" r:id="rId7"/>
    <p:sldId id="292" r:id="rId8"/>
    <p:sldId id="272" r:id="rId9"/>
    <p:sldId id="293" r:id="rId10"/>
    <p:sldId id="270" r:id="rId11"/>
    <p:sldId id="294" r:id="rId12"/>
    <p:sldId id="273" r:id="rId13"/>
    <p:sldId id="274" r:id="rId14"/>
    <p:sldId id="287" r:id="rId15"/>
    <p:sldId id="269" r:id="rId16"/>
    <p:sldId id="275" r:id="rId17"/>
    <p:sldId id="289" r:id="rId18"/>
    <p:sldId id="259" r:id="rId19"/>
    <p:sldId id="276" r:id="rId20"/>
    <p:sldId id="295" r:id="rId21"/>
    <p:sldId id="278" r:id="rId22"/>
    <p:sldId id="279" r:id="rId23"/>
    <p:sldId id="262" r:id="rId24"/>
    <p:sldId id="291" r:id="rId25"/>
    <p:sldId id="266" r:id="rId26"/>
    <p:sldId id="264" r:id="rId27"/>
  </p:sldIdLst>
  <p:sldSz cx="18288000" cy="10287000"/>
  <p:notesSz cx="6858000" cy="9144000"/>
  <p:embeddedFontLst>
    <p:embeddedFont>
      <p:font typeface="Avenir Next LT Pro" panose="020B0504020202020204" pitchFamily="3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Glacial Indifference" panose="02020500000000000000" charset="0"/>
      <p:regular r:id="rId37"/>
    </p:embeddedFont>
    <p:embeddedFont>
      <p:font typeface="Glacial Indifference Bold" panose="02020500000000000000" charset="0"/>
      <p:regular r:id="rId38"/>
    </p:embeddedFont>
    <p:embeddedFont>
      <p:font typeface="Microsoft YaHei UI" panose="020B0503020204020204" pitchFamily="34" charset="-122"/>
      <p:regular r:id="rId39"/>
      <p:bold r:id="rId40"/>
    </p:embeddedFont>
    <p:embeddedFont>
      <p:font typeface="微軟正黑體" panose="020B0604030504040204" pitchFamily="34" charset="-120"/>
      <p:regular r:id="rId41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9DB"/>
    <a:srgbClr val="FF9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7138" autoAdjust="0"/>
  </p:normalViewPr>
  <p:slideViewPr>
    <p:cSldViewPr>
      <p:cViewPr varScale="1">
        <p:scale>
          <a:sx n="37" d="100"/>
          <a:sy n="37" d="100"/>
        </p:scale>
        <p:origin x="129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8698371346331722E-2"/>
          <c:y val="1.49061032863849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H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教會面對疫情的服侍</c:v>
                </c:pt>
              </c:strCache>
            </c:strRef>
          </c:tx>
          <c:spPr>
            <a:effectLst>
              <a:outerShdw blurRad="50800" dist="50800" dir="5400000" algn="ctr" rotWithShape="0">
                <a:srgbClr val="000000">
                  <a:alpha val="43137"/>
                </a:srgbClr>
              </a:outerShdw>
            </a:effectLst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67A-44C8-BC94-8B62B656D974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67A-44C8-BC94-8B62B656D974}"/>
              </c:ext>
            </c:extLst>
          </c:dPt>
          <c:dPt>
            <c:idx val="2"/>
            <c:bubble3D val="0"/>
            <c:spPr>
              <a:solidFill>
                <a:srgbClr val="B889DB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67A-44C8-BC94-8B62B656D974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67A-44C8-BC94-8B62B656D974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D67A-44C8-BC94-8B62B656D97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55D-4F55-A72E-EC1C00F1C0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工作表1!$A$2:$A$7</c:f>
              <c:strCache>
                <c:ptCount val="6"/>
                <c:pt idx="0">
                  <c:v>派發抗疫物資</c:v>
                </c:pt>
                <c:pt idx="1">
                  <c:v>派發糧食</c:v>
                </c:pt>
                <c:pt idx="2">
                  <c:v>探訪</c:v>
                </c:pt>
                <c:pt idx="3">
                  <c:v>輔導</c:v>
                </c:pt>
                <c:pt idx="4">
                  <c:v>託兒</c:v>
                </c:pt>
                <c:pt idx="5">
                  <c:v>面試/就業訓練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103</c:v>
                </c:pt>
                <c:pt idx="1">
                  <c:v>72</c:v>
                </c:pt>
                <c:pt idx="2">
                  <c:v>71</c:v>
                </c:pt>
                <c:pt idx="3">
                  <c:v>32</c:v>
                </c:pt>
                <c:pt idx="4">
                  <c:v>18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7A-44C8-BC94-8B62B656D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794286630858235E-2"/>
          <c:y val="0.88757629107981217"/>
          <c:w val="0.89999998740971821"/>
          <c:h val="6.1494522691705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認為現時基層人士有什麼需要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D8-4262-801E-37E068B009A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FD8-4262-801E-37E068B009A6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FD8-4262-801E-37E068B009A6}"/>
              </c:ext>
            </c:extLst>
          </c:dPt>
          <c:dPt>
            <c:idx val="4"/>
            <c:invertIfNegative val="0"/>
            <c:bubble3D val="0"/>
            <c:spPr>
              <a:solidFill>
                <a:srgbClr val="B889D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FD8-4262-801E-37E068B009A6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D8-4262-801E-37E068B009A6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D8-4262-801E-37E068B009A6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D8-4262-801E-37E068B009A6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D8-4262-801E-37E068B009A6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D8-4262-801E-37E068B009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經濟支援</c:v>
                </c:pt>
                <c:pt idx="1">
                  <c:v>物資支援</c:v>
                </c:pt>
                <c:pt idx="2">
                  <c:v>就業支援</c:v>
                </c:pt>
                <c:pt idx="3">
                  <c:v>情緒支援</c:v>
                </c:pt>
                <c:pt idx="4">
                  <c:v>住屋支援</c:v>
                </c:pt>
              </c:strCache>
            </c:str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89</c:v>
                </c:pt>
                <c:pt idx="1">
                  <c:v>86</c:v>
                </c:pt>
                <c:pt idx="2">
                  <c:v>74</c:v>
                </c:pt>
                <c:pt idx="3">
                  <c:v>74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D8-4262-801E-37E068B00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5075272"/>
        <c:axId val="555065432"/>
      </c:barChart>
      <c:catAx>
        <c:axId val="555075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555065432"/>
        <c:crosses val="autoZero"/>
        <c:auto val="1"/>
        <c:lblAlgn val="ctr"/>
        <c:lblOffset val="100"/>
        <c:noMultiLvlLbl val="0"/>
      </c:catAx>
      <c:valAx>
        <c:axId val="555065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555075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title>
    <c:autoTitleDeleted val="0"/>
    <c:plotArea>
      <c:layout>
        <c:manualLayout>
          <c:layoutTarget val="inner"/>
          <c:xMode val="edge"/>
          <c:yMode val="edge"/>
          <c:x val="0.22395153512787644"/>
          <c:y val="8.6510893455391244E-2"/>
          <c:w val="0.75262210828297627"/>
          <c:h val="0.820158120478842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對教關哪個支援行動感興趣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E4-4C4C-B9D6-BA161BE39ED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1E4-4C4C-B9D6-BA161BE39ED1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E4-4C4C-B9D6-BA161BE39E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工作表1!$A$2:$A$5</c:f>
              <c:strCache>
                <c:ptCount val="4"/>
                <c:pt idx="0">
                  <c:v>就業配對平台</c:v>
                </c:pt>
                <c:pt idx="1">
                  <c:v>待用飯券</c:v>
                </c:pt>
                <c:pt idx="2">
                  <c:v>抗疫物資派送</c:v>
                </c:pt>
                <c:pt idx="3">
                  <c:v>失業緊急援助金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63</c:v>
                </c:pt>
                <c:pt idx="1">
                  <c:v>75</c:v>
                </c:pt>
                <c:pt idx="2">
                  <c:v>69</c:v>
                </c:pt>
                <c:pt idx="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E4-4C4C-B9D6-BA161BE39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7533496"/>
        <c:axId val="547523984"/>
      </c:barChart>
      <c:catAx>
        <c:axId val="547533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547523984"/>
        <c:crosses val="autoZero"/>
        <c:auto val="1"/>
        <c:lblAlgn val="ctr"/>
        <c:lblOffset val="100"/>
        <c:noMultiLvlLbl val="0"/>
      </c:catAx>
      <c:valAx>
        <c:axId val="547523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547533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H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813AA8-1489-4111-8AC1-B49C3D99358C}" type="doc">
      <dgm:prSet loTypeId="urn:microsoft.com/office/officeart/2005/8/layout/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HK"/>
        </a:p>
      </dgm:t>
    </dgm:pt>
    <dgm:pt modelId="{3BDCDCA0-D764-4396-9A73-5383AC9AD4D4}">
      <dgm:prSet phldrT="[Text]"/>
      <dgm:spPr/>
      <dgm:t>
        <a:bodyPr/>
        <a:lstStyle/>
        <a:p>
          <a:r>
            <a:rPr lang="zh-TW" altLang="en-US" dirty="0"/>
            <a:t>第</a:t>
          </a:r>
          <a:r>
            <a:rPr lang="en-US" altLang="zh-TW" dirty="0"/>
            <a:t>1</a:t>
          </a:r>
          <a:r>
            <a:rPr lang="zh-TW" altLang="en-US" dirty="0"/>
            <a:t>季起</a:t>
          </a:r>
          <a:endParaRPr lang="en-HK" dirty="0"/>
        </a:p>
      </dgm:t>
    </dgm:pt>
    <dgm:pt modelId="{C33E5403-E09C-4E49-B20C-AD37CA133F35}" type="parTrans" cxnId="{23BA183A-4F26-49C1-9ADD-6CF1FA56CE20}">
      <dgm:prSet/>
      <dgm:spPr/>
      <dgm:t>
        <a:bodyPr/>
        <a:lstStyle/>
        <a:p>
          <a:endParaRPr lang="en-HK"/>
        </a:p>
      </dgm:t>
    </dgm:pt>
    <dgm:pt modelId="{D652D6D6-902F-4567-A703-8676489A0B92}" type="sibTrans" cxnId="{23BA183A-4F26-49C1-9ADD-6CF1FA56CE20}">
      <dgm:prSet/>
      <dgm:spPr/>
      <dgm:t>
        <a:bodyPr/>
        <a:lstStyle/>
        <a:p>
          <a:endParaRPr lang="en-HK"/>
        </a:p>
      </dgm:t>
    </dgm:pt>
    <dgm:pt modelId="{448F9C6B-CD74-4AC8-85AF-5F903CC9B3E8}">
      <dgm:prSet phldrT="[Text]"/>
      <dgm:spPr/>
      <dgm:t>
        <a:bodyPr/>
        <a:lstStyle/>
        <a:p>
          <a:r>
            <a:rPr lang="zh-TW" altLang="en-US" dirty="0"/>
            <a:t>派發抗疫物資</a:t>
          </a:r>
          <a:endParaRPr lang="en-HK" dirty="0"/>
        </a:p>
      </dgm:t>
    </dgm:pt>
    <dgm:pt modelId="{D847267F-D4C3-4119-B706-CB55554D2741}" type="parTrans" cxnId="{975E0CB3-6A63-4162-8811-142981719ABB}">
      <dgm:prSet/>
      <dgm:spPr/>
      <dgm:t>
        <a:bodyPr/>
        <a:lstStyle/>
        <a:p>
          <a:endParaRPr lang="en-HK"/>
        </a:p>
      </dgm:t>
    </dgm:pt>
    <dgm:pt modelId="{64292F04-010A-4C52-A387-59962ED7439F}" type="sibTrans" cxnId="{975E0CB3-6A63-4162-8811-142981719ABB}">
      <dgm:prSet/>
      <dgm:spPr/>
      <dgm:t>
        <a:bodyPr/>
        <a:lstStyle/>
        <a:p>
          <a:endParaRPr lang="en-HK"/>
        </a:p>
      </dgm:t>
    </dgm:pt>
    <dgm:pt modelId="{E236B6D4-64D0-4940-A22C-FB7E44E48315}">
      <dgm:prSet phldrT="[Text]"/>
      <dgm:spPr/>
      <dgm:t>
        <a:bodyPr/>
        <a:lstStyle/>
        <a:p>
          <a:r>
            <a:rPr lang="en-US" altLang="zh-TW" dirty="0"/>
            <a:t>4</a:t>
          </a:r>
          <a:r>
            <a:rPr lang="zh-TW" altLang="en-US" dirty="0"/>
            <a:t>月起</a:t>
          </a:r>
          <a:endParaRPr lang="en-HK" dirty="0"/>
        </a:p>
      </dgm:t>
    </dgm:pt>
    <dgm:pt modelId="{44FD6E3A-C12A-4B6C-895E-5C49E996ADFF}" type="parTrans" cxnId="{D5CD4E1A-60C9-4C0A-9787-2A378D099390}">
      <dgm:prSet/>
      <dgm:spPr/>
      <dgm:t>
        <a:bodyPr/>
        <a:lstStyle/>
        <a:p>
          <a:endParaRPr lang="en-HK"/>
        </a:p>
      </dgm:t>
    </dgm:pt>
    <dgm:pt modelId="{EA9424A0-5044-4318-8AE4-853389D5A407}" type="sibTrans" cxnId="{D5CD4E1A-60C9-4C0A-9787-2A378D099390}">
      <dgm:prSet/>
      <dgm:spPr/>
      <dgm:t>
        <a:bodyPr/>
        <a:lstStyle/>
        <a:p>
          <a:endParaRPr lang="en-HK"/>
        </a:p>
      </dgm:t>
    </dgm:pt>
    <dgm:pt modelId="{DB20393E-9D1B-408E-8B21-6B8F914AF572}">
      <dgm:prSet phldrT="[Text]"/>
      <dgm:spPr/>
      <dgm:t>
        <a:bodyPr/>
        <a:lstStyle/>
        <a:p>
          <a:r>
            <a:rPr lang="zh-TW" altLang="en-US" dirty="0"/>
            <a:t>就業配對平台</a:t>
          </a:r>
          <a:endParaRPr lang="en-HK" dirty="0"/>
        </a:p>
      </dgm:t>
    </dgm:pt>
    <dgm:pt modelId="{0C2D0D0B-4EBC-4BAF-B62C-7349006A843E}" type="parTrans" cxnId="{BE6EEB6D-7DD1-4C62-A0EE-0040C93E9F60}">
      <dgm:prSet/>
      <dgm:spPr/>
      <dgm:t>
        <a:bodyPr/>
        <a:lstStyle/>
        <a:p>
          <a:endParaRPr lang="en-HK"/>
        </a:p>
      </dgm:t>
    </dgm:pt>
    <dgm:pt modelId="{D125AAD9-DCD2-4A6E-8A2F-CA156CEFEE23}" type="sibTrans" cxnId="{BE6EEB6D-7DD1-4C62-A0EE-0040C93E9F60}">
      <dgm:prSet/>
      <dgm:spPr/>
      <dgm:t>
        <a:bodyPr/>
        <a:lstStyle/>
        <a:p>
          <a:endParaRPr lang="en-HK"/>
        </a:p>
      </dgm:t>
    </dgm:pt>
    <dgm:pt modelId="{45FD9610-EAA8-450C-BB5B-17D4C05046B6}">
      <dgm:prSet phldrT="[Text]"/>
      <dgm:spPr/>
      <dgm:t>
        <a:bodyPr/>
        <a:lstStyle/>
        <a:p>
          <a:r>
            <a:rPr lang="en-US" altLang="zh-TW" dirty="0"/>
            <a:t>5</a:t>
          </a:r>
          <a:r>
            <a:rPr lang="zh-TW" altLang="en-US" dirty="0"/>
            <a:t>月起</a:t>
          </a:r>
          <a:endParaRPr lang="en-HK" dirty="0"/>
        </a:p>
      </dgm:t>
    </dgm:pt>
    <dgm:pt modelId="{4B5C2A72-4994-428E-BF7E-7D13B5B67291}" type="parTrans" cxnId="{8376B813-5CEC-4EBA-BCDD-9110189FB9E6}">
      <dgm:prSet/>
      <dgm:spPr/>
      <dgm:t>
        <a:bodyPr/>
        <a:lstStyle/>
        <a:p>
          <a:endParaRPr lang="en-HK"/>
        </a:p>
      </dgm:t>
    </dgm:pt>
    <dgm:pt modelId="{79D833FD-B1B6-4C7E-AD0F-EA245E20D129}" type="sibTrans" cxnId="{8376B813-5CEC-4EBA-BCDD-9110189FB9E6}">
      <dgm:prSet/>
      <dgm:spPr/>
      <dgm:t>
        <a:bodyPr/>
        <a:lstStyle/>
        <a:p>
          <a:endParaRPr lang="en-HK"/>
        </a:p>
      </dgm:t>
    </dgm:pt>
    <dgm:pt modelId="{2EEE4162-5286-4915-86D5-1EF902FAF1F3}">
      <dgm:prSet phldrT="[Text]"/>
      <dgm:spPr/>
      <dgm:t>
        <a:bodyPr/>
        <a:lstStyle/>
        <a:p>
          <a:r>
            <a:rPr lang="zh-TW" altLang="en-US" dirty="0"/>
            <a:t>愛心待用飯券</a:t>
          </a:r>
          <a:endParaRPr lang="en-HK" dirty="0"/>
        </a:p>
      </dgm:t>
    </dgm:pt>
    <dgm:pt modelId="{5DC9460A-033D-4A94-8ACD-92E2203FE5C4}" type="parTrans" cxnId="{45D67069-9A9E-453D-9205-044D11DC29CD}">
      <dgm:prSet/>
      <dgm:spPr/>
      <dgm:t>
        <a:bodyPr/>
        <a:lstStyle/>
        <a:p>
          <a:endParaRPr lang="en-HK"/>
        </a:p>
      </dgm:t>
    </dgm:pt>
    <dgm:pt modelId="{E6321D14-6817-4AC5-AE17-7ACCE00A8005}" type="sibTrans" cxnId="{45D67069-9A9E-453D-9205-044D11DC29CD}">
      <dgm:prSet/>
      <dgm:spPr/>
      <dgm:t>
        <a:bodyPr/>
        <a:lstStyle/>
        <a:p>
          <a:endParaRPr lang="en-HK"/>
        </a:p>
      </dgm:t>
    </dgm:pt>
    <dgm:pt modelId="{7A085519-C16E-417A-A30A-913B63E9F832}">
      <dgm:prSet/>
      <dgm:spPr/>
      <dgm:t>
        <a:bodyPr/>
        <a:lstStyle/>
        <a:p>
          <a:r>
            <a:rPr lang="zh-TW" altLang="en-US" dirty="0"/>
            <a:t>即將實行</a:t>
          </a:r>
          <a:endParaRPr lang="en-HK" dirty="0"/>
        </a:p>
      </dgm:t>
    </dgm:pt>
    <dgm:pt modelId="{ADCD64AD-8D1A-4156-8F24-929126D69B29}" type="parTrans" cxnId="{BBD98915-204A-49A4-B343-6538A2739807}">
      <dgm:prSet/>
      <dgm:spPr/>
      <dgm:t>
        <a:bodyPr/>
        <a:lstStyle/>
        <a:p>
          <a:endParaRPr lang="en-HK"/>
        </a:p>
      </dgm:t>
    </dgm:pt>
    <dgm:pt modelId="{51FE130E-00F5-44C2-8C9B-C95CA0290FAD}" type="sibTrans" cxnId="{BBD98915-204A-49A4-B343-6538A2739807}">
      <dgm:prSet/>
      <dgm:spPr/>
      <dgm:t>
        <a:bodyPr/>
        <a:lstStyle/>
        <a:p>
          <a:endParaRPr lang="en-HK"/>
        </a:p>
      </dgm:t>
    </dgm:pt>
    <dgm:pt modelId="{8F70F95E-EDA4-483A-9988-B0F05EFC2638}">
      <dgm:prSet/>
      <dgm:spPr/>
      <dgm:t>
        <a:bodyPr/>
        <a:lstStyle/>
        <a:p>
          <a:r>
            <a:rPr lang="zh-TW" altLang="en-US" dirty="0"/>
            <a:t>失業援助金</a:t>
          </a:r>
          <a:endParaRPr lang="en-HK" dirty="0"/>
        </a:p>
      </dgm:t>
    </dgm:pt>
    <dgm:pt modelId="{057A8DCE-2F44-43B2-A9A8-516C28AA3431}" type="parTrans" cxnId="{1F146589-16AC-46CD-8A55-A5CA2B6CE313}">
      <dgm:prSet/>
      <dgm:spPr/>
      <dgm:t>
        <a:bodyPr/>
        <a:lstStyle/>
        <a:p>
          <a:endParaRPr lang="en-HK"/>
        </a:p>
      </dgm:t>
    </dgm:pt>
    <dgm:pt modelId="{650D267C-3276-4E82-AB5E-71CDB9E73115}" type="sibTrans" cxnId="{1F146589-16AC-46CD-8A55-A5CA2B6CE313}">
      <dgm:prSet/>
      <dgm:spPr/>
      <dgm:t>
        <a:bodyPr/>
        <a:lstStyle/>
        <a:p>
          <a:endParaRPr lang="en-HK"/>
        </a:p>
      </dgm:t>
    </dgm:pt>
    <dgm:pt modelId="{F1941093-2EAF-499A-94A5-90B6916B325E}">
      <dgm:prSet phldrT="[Text]"/>
      <dgm:spPr/>
      <dgm:t>
        <a:bodyPr/>
        <a:lstStyle/>
        <a:p>
          <a:r>
            <a:rPr lang="zh-TW" altLang="en-US" dirty="0"/>
            <a:t>口罩</a:t>
          </a:r>
          <a:endParaRPr lang="en-HK" dirty="0"/>
        </a:p>
      </dgm:t>
    </dgm:pt>
    <dgm:pt modelId="{B978A8B7-E331-4161-9193-3FEDB754B367}" type="parTrans" cxnId="{0641F277-E2AF-4039-A450-D05014492BB7}">
      <dgm:prSet/>
      <dgm:spPr/>
      <dgm:t>
        <a:bodyPr/>
        <a:lstStyle/>
        <a:p>
          <a:endParaRPr lang="zh-HK" altLang="en-US"/>
        </a:p>
      </dgm:t>
    </dgm:pt>
    <dgm:pt modelId="{A2DC46EB-244C-40D6-856D-BE902743332F}" type="sibTrans" cxnId="{0641F277-E2AF-4039-A450-D05014492BB7}">
      <dgm:prSet/>
      <dgm:spPr/>
      <dgm:t>
        <a:bodyPr/>
        <a:lstStyle/>
        <a:p>
          <a:endParaRPr lang="zh-HK" altLang="en-US"/>
        </a:p>
      </dgm:t>
    </dgm:pt>
    <dgm:pt modelId="{F6C6E793-8730-4DDC-8C36-5E9156377F28}">
      <dgm:prSet phldrT="[Text]"/>
      <dgm:spPr/>
      <dgm:t>
        <a:bodyPr/>
        <a:lstStyle/>
        <a:p>
          <a:r>
            <a:rPr lang="en-US" altLang="zh-TW" dirty="0" err="1"/>
            <a:t>Peacebox</a:t>
          </a:r>
          <a:r>
            <a:rPr lang="en-US" altLang="zh-TW" dirty="0"/>
            <a:t> </a:t>
          </a:r>
          <a:r>
            <a:rPr lang="zh-TW" altLang="en-US" dirty="0"/>
            <a:t>禮物盒</a:t>
          </a:r>
          <a:endParaRPr lang="en-HK" dirty="0"/>
        </a:p>
      </dgm:t>
    </dgm:pt>
    <dgm:pt modelId="{DA0AA716-BD1F-4CEB-8B4F-0F4DE848ED67}" type="parTrans" cxnId="{731C0C4A-DA6B-4D08-A4D1-025AE831A9EA}">
      <dgm:prSet/>
      <dgm:spPr/>
      <dgm:t>
        <a:bodyPr/>
        <a:lstStyle/>
        <a:p>
          <a:endParaRPr lang="zh-HK" altLang="en-US"/>
        </a:p>
      </dgm:t>
    </dgm:pt>
    <dgm:pt modelId="{C18A4EDD-A5E3-46EC-B070-9284842DA03E}" type="sibTrans" cxnId="{731C0C4A-DA6B-4D08-A4D1-025AE831A9EA}">
      <dgm:prSet/>
      <dgm:spPr/>
      <dgm:t>
        <a:bodyPr/>
        <a:lstStyle/>
        <a:p>
          <a:endParaRPr lang="zh-HK" altLang="en-US"/>
        </a:p>
      </dgm:t>
    </dgm:pt>
    <dgm:pt modelId="{D04EAB92-410D-4475-AF7A-ED2DC3ECDD00}">
      <dgm:prSet phldrT="[Text]"/>
      <dgm:spPr/>
      <dgm:t>
        <a:bodyPr/>
        <a:lstStyle/>
        <a:p>
          <a:r>
            <a:rPr lang="zh-TW" altLang="en-US" dirty="0"/>
            <a:t>香港寬頻</a:t>
          </a:r>
          <a:r>
            <a:rPr lang="en-US" altLang="zh-TW" dirty="0"/>
            <a:t>2</a:t>
          </a:r>
          <a:r>
            <a:rPr lang="zh-TW" altLang="en-US" dirty="0"/>
            <a:t>年免費</a:t>
          </a:r>
          <a:r>
            <a:rPr lang="en-US" altLang="zh-TW" dirty="0"/>
            <a:t>Wi-fi</a:t>
          </a:r>
          <a:endParaRPr lang="en-HK" dirty="0"/>
        </a:p>
      </dgm:t>
    </dgm:pt>
    <dgm:pt modelId="{D4CE3DEF-D160-4A45-9866-7E4E48C099CF}" type="parTrans" cxnId="{8646A817-76A2-4680-88E5-81E260EDE9AB}">
      <dgm:prSet/>
      <dgm:spPr/>
      <dgm:t>
        <a:bodyPr/>
        <a:lstStyle/>
        <a:p>
          <a:endParaRPr lang="zh-HK" altLang="en-US"/>
        </a:p>
      </dgm:t>
    </dgm:pt>
    <dgm:pt modelId="{173AFD1D-6433-41DC-89E4-696FA4A3C1DE}" type="sibTrans" cxnId="{8646A817-76A2-4680-88E5-81E260EDE9AB}">
      <dgm:prSet/>
      <dgm:spPr/>
      <dgm:t>
        <a:bodyPr/>
        <a:lstStyle/>
        <a:p>
          <a:endParaRPr lang="zh-HK" altLang="en-US"/>
        </a:p>
      </dgm:t>
    </dgm:pt>
    <dgm:pt modelId="{B1F746C0-C0B7-4F1A-BD1E-DE11C3B79AAD}">
      <dgm:prSet/>
      <dgm:spPr/>
      <dgm:t>
        <a:bodyPr/>
        <a:lstStyle/>
        <a:p>
          <a:r>
            <a:rPr lang="zh-TW" altLang="en-US" dirty="0"/>
            <a:t>渣打劏房津貼</a:t>
          </a:r>
          <a:endParaRPr lang="en-HK" dirty="0"/>
        </a:p>
      </dgm:t>
    </dgm:pt>
    <dgm:pt modelId="{7B500198-1B5F-4C50-BEE6-033FAB4F14BE}" type="parTrans" cxnId="{BAA31AD7-6EBF-4751-85FD-FAF14680736F}">
      <dgm:prSet/>
      <dgm:spPr/>
      <dgm:t>
        <a:bodyPr/>
        <a:lstStyle/>
        <a:p>
          <a:endParaRPr lang="zh-HK" altLang="en-US"/>
        </a:p>
      </dgm:t>
    </dgm:pt>
    <dgm:pt modelId="{952CCE77-BDDA-4410-BC5D-FB1E254ACA19}" type="sibTrans" cxnId="{BAA31AD7-6EBF-4751-85FD-FAF14680736F}">
      <dgm:prSet/>
      <dgm:spPr/>
      <dgm:t>
        <a:bodyPr/>
        <a:lstStyle/>
        <a:p>
          <a:endParaRPr lang="zh-HK" altLang="en-US"/>
        </a:p>
      </dgm:t>
    </dgm:pt>
    <dgm:pt modelId="{4FD8360D-3A02-4D7C-B438-137D1A3FE448}">
      <dgm:prSet/>
      <dgm:spPr/>
      <dgm:t>
        <a:bodyPr/>
        <a:lstStyle/>
        <a:p>
          <a:r>
            <a:rPr lang="zh-TW" altLang="en-US" dirty="0"/>
            <a:t>童你抗疫</a:t>
          </a:r>
          <a:endParaRPr lang="en-HK" dirty="0"/>
        </a:p>
      </dgm:t>
    </dgm:pt>
    <dgm:pt modelId="{B888D5B8-226E-4D4B-8CE8-1B88E7BF0D4E}" type="parTrans" cxnId="{2C46D820-9112-4E11-AE77-63BE123B0277}">
      <dgm:prSet/>
      <dgm:spPr/>
      <dgm:t>
        <a:bodyPr/>
        <a:lstStyle/>
        <a:p>
          <a:endParaRPr lang="zh-HK" altLang="en-US"/>
        </a:p>
      </dgm:t>
    </dgm:pt>
    <dgm:pt modelId="{30C69216-1969-49A9-B8E4-795EF7110F3C}" type="sibTrans" cxnId="{2C46D820-9112-4E11-AE77-63BE123B0277}">
      <dgm:prSet/>
      <dgm:spPr/>
      <dgm:t>
        <a:bodyPr/>
        <a:lstStyle/>
        <a:p>
          <a:endParaRPr lang="zh-HK" altLang="en-US"/>
        </a:p>
      </dgm:t>
    </dgm:pt>
    <dgm:pt modelId="{672887C5-F35B-43E1-911F-9E172A4BBF1B}">
      <dgm:prSet/>
      <dgm:spPr/>
      <dgm:t>
        <a:bodyPr/>
        <a:lstStyle/>
        <a:p>
          <a:r>
            <a:rPr lang="zh-TW" altLang="en-US" dirty="0"/>
            <a:t>就業支援培訓</a:t>
          </a:r>
          <a:endParaRPr lang="en-HK" dirty="0"/>
        </a:p>
      </dgm:t>
    </dgm:pt>
    <dgm:pt modelId="{5DB2CDE6-846D-4E48-852A-8CF25AD14539}" type="parTrans" cxnId="{8235CAD8-0A4F-4BEE-BF4E-DEC857F82BAD}">
      <dgm:prSet/>
      <dgm:spPr/>
      <dgm:t>
        <a:bodyPr/>
        <a:lstStyle/>
        <a:p>
          <a:endParaRPr lang="zh-HK" altLang="en-US"/>
        </a:p>
      </dgm:t>
    </dgm:pt>
    <dgm:pt modelId="{0799AD67-E14A-4E9F-A381-AE381EC128B0}" type="sibTrans" cxnId="{8235CAD8-0A4F-4BEE-BF4E-DEC857F82BAD}">
      <dgm:prSet/>
      <dgm:spPr/>
      <dgm:t>
        <a:bodyPr/>
        <a:lstStyle/>
        <a:p>
          <a:endParaRPr lang="zh-HK" altLang="en-US"/>
        </a:p>
      </dgm:t>
    </dgm:pt>
    <dgm:pt modelId="{4D2EE992-5CF1-4499-885A-C61131E8BFB9}" type="pres">
      <dgm:prSet presAssocID="{48813AA8-1489-4111-8AC1-B49C3D99358C}" presName="linearFlow" presStyleCnt="0">
        <dgm:presLayoutVars>
          <dgm:dir/>
          <dgm:animLvl val="lvl"/>
          <dgm:resizeHandles val="exact"/>
        </dgm:presLayoutVars>
      </dgm:prSet>
      <dgm:spPr/>
    </dgm:pt>
    <dgm:pt modelId="{3097C0F9-2EDA-4E86-AA4E-48D3BEC1BC40}" type="pres">
      <dgm:prSet presAssocID="{3BDCDCA0-D764-4396-9A73-5383AC9AD4D4}" presName="composite" presStyleCnt="0"/>
      <dgm:spPr/>
    </dgm:pt>
    <dgm:pt modelId="{CDF1A203-606E-46E5-8F3A-583BD9551BC0}" type="pres">
      <dgm:prSet presAssocID="{3BDCDCA0-D764-4396-9A73-5383AC9AD4D4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03E1676-BCE2-4C57-89BE-0781831CB419}" type="pres">
      <dgm:prSet presAssocID="{3BDCDCA0-D764-4396-9A73-5383AC9AD4D4}" presName="parSh" presStyleLbl="node1" presStyleIdx="0" presStyleCnt="4"/>
      <dgm:spPr/>
    </dgm:pt>
    <dgm:pt modelId="{5592877D-581D-46D9-BD65-B9E6CF336B47}" type="pres">
      <dgm:prSet presAssocID="{3BDCDCA0-D764-4396-9A73-5383AC9AD4D4}" presName="desTx" presStyleLbl="fgAcc1" presStyleIdx="0" presStyleCnt="4">
        <dgm:presLayoutVars>
          <dgm:bulletEnabled val="1"/>
        </dgm:presLayoutVars>
      </dgm:prSet>
      <dgm:spPr/>
    </dgm:pt>
    <dgm:pt modelId="{D5D504A7-9F0D-4A80-AE85-A2F67183FD69}" type="pres">
      <dgm:prSet presAssocID="{D652D6D6-902F-4567-A703-8676489A0B92}" presName="sibTrans" presStyleLbl="sibTrans2D1" presStyleIdx="0" presStyleCnt="3"/>
      <dgm:spPr/>
    </dgm:pt>
    <dgm:pt modelId="{9D5DBAD7-190B-4924-8DBC-A4C206B5C7F4}" type="pres">
      <dgm:prSet presAssocID="{D652D6D6-902F-4567-A703-8676489A0B92}" presName="connTx" presStyleLbl="sibTrans2D1" presStyleIdx="0" presStyleCnt="3"/>
      <dgm:spPr/>
    </dgm:pt>
    <dgm:pt modelId="{09DA21D5-DBD5-4272-9171-D813A56D97AE}" type="pres">
      <dgm:prSet presAssocID="{E236B6D4-64D0-4940-A22C-FB7E44E48315}" presName="composite" presStyleCnt="0"/>
      <dgm:spPr/>
    </dgm:pt>
    <dgm:pt modelId="{36CBECF0-19D2-48DB-940B-FFC29A2C7BE3}" type="pres">
      <dgm:prSet presAssocID="{E236B6D4-64D0-4940-A22C-FB7E44E48315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79E7D89-9030-4F94-8BB6-6703D39B8376}" type="pres">
      <dgm:prSet presAssocID="{E236B6D4-64D0-4940-A22C-FB7E44E48315}" presName="parSh" presStyleLbl="node1" presStyleIdx="1" presStyleCnt="4"/>
      <dgm:spPr/>
    </dgm:pt>
    <dgm:pt modelId="{045AFAED-D86C-48BA-8FF0-28EAFAEF5635}" type="pres">
      <dgm:prSet presAssocID="{E236B6D4-64D0-4940-A22C-FB7E44E48315}" presName="desTx" presStyleLbl="fgAcc1" presStyleIdx="1" presStyleCnt="4">
        <dgm:presLayoutVars>
          <dgm:bulletEnabled val="1"/>
        </dgm:presLayoutVars>
      </dgm:prSet>
      <dgm:spPr/>
    </dgm:pt>
    <dgm:pt modelId="{E4DADFC3-A4D4-4715-A1E8-C9AC2E12BD8C}" type="pres">
      <dgm:prSet presAssocID="{EA9424A0-5044-4318-8AE4-853389D5A407}" presName="sibTrans" presStyleLbl="sibTrans2D1" presStyleIdx="1" presStyleCnt="3"/>
      <dgm:spPr/>
    </dgm:pt>
    <dgm:pt modelId="{4F07CD8F-09F6-4483-A5EB-F7C20B91104E}" type="pres">
      <dgm:prSet presAssocID="{EA9424A0-5044-4318-8AE4-853389D5A407}" presName="connTx" presStyleLbl="sibTrans2D1" presStyleIdx="1" presStyleCnt="3"/>
      <dgm:spPr/>
    </dgm:pt>
    <dgm:pt modelId="{8E3D276E-74B5-4C21-A765-5BB6B277104A}" type="pres">
      <dgm:prSet presAssocID="{45FD9610-EAA8-450C-BB5B-17D4C05046B6}" presName="composite" presStyleCnt="0"/>
      <dgm:spPr/>
    </dgm:pt>
    <dgm:pt modelId="{7CE1E4D7-3A56-4DAD-A848-6E5FBE6B77FE}" type="pres">
      <dgm:prSet presAssocID="{45FD9610-EAA8-450C-BB5B-17D4C05046B6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4E63E46-BB36-4A07-A1D3-E73632379D2E}" type="pres">
      <dgm:prSet presAssocID="{45FD9610-EAA8-450C-BB5B-17D4C05046B6}" presName="parSh" presStyleLbl="node1" presStyleIdx="2" presStyleCnt="4"/>
      <dgm:spPr/>
    </dgm:pt>
    <dgm:pt modelId="{5EF44F06-5CBD-44CC-9E49-64EB79BC124A}" type="pres">
      <dgm:prSet presAssocID="{45FD9610-EAA8-450C-BB5B-17D4C05046B6}" presName="desTx" presStyleLbl="fgAcc1" presStyleIdx="2" presStyleCnt="4">
        <dgm:presLayoutVars>
          <dgm:bulletEnabled val="1"/>
        </dgm:presLayoutVars>
      </dgm:prSet>
      <dgm:spPr/>
    </dgm:pt>
    <dgm:pt modelId="{E813C4D4-089D-49D4-B5E4-C9E712368761}" type="pres">
      <dgm:prSet presAssocID="{79D833FD-B1B6-4C7E-AD0F-EA245E20D129}" presName="sibTrans" presStyleLbl="sibTrans2D1" presStyleIdx="2" presStyleCnt="3"/>
      <dgm:spPr/>
    </dgm:pt>
    <dgm:pt modelId="{9FDF6F9B-EFB3-4A72-A1A8-238E94491CB8}" type="pres">
      <dgm:prSet presAssocID="{79D833FD-B1B6-4C7E-AD0F-EA245E20D129}" presName="connTx" presStyleLbl="sibTrans2D1" presStyleIdx="2" presStyleCnt="3"/>
      <dgm:spPr/>
    </dgm:pt>
    <dgm:pt modelId="{F717269A-E7C6-4703-892D-50135FC457D8}" type="pres">
      <dgm:prSet presAssocID="{7A085519-C16E-417A-A30A-913B63E9F832}" presName="composite" presStyleCnt="0"/>
      <dgm:spPr/>
    </dgm:pt>
    <dgm:pt modelId="{03182400-4AAC-4E37-A0F2-612F344CA08A}" type="pres">
      <dgm:prSet presAssocID="{7A085519-C16E-417A-A30A-913B63E9F832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FBBC3D4-9673-480B-9BDE-FC17146EF04B}" type="pres">
      <dgm:prSet presAssocID="{7A085519-C16E-417A-A30A-913B63E9F832}" presName="parSh" presStyleLbl="node1" presStyleIdx="3" presStyleCnt="4"/>
      <dgm:spPr/>
    </dgm:pt>
    <dgm:pt modelId="{D26D210F-6F5F-43D2-AD21-4AC75777DB07}" type="pres">
      <dgm:prSet presAssocID="{7A085519-C16E-417A-A30A-913B63E9F832}" presName="desTx" presStyleLbl="fgAcc1" presStyleIdx="3" presStyleCnt="4">
        <dgm:presLayoutVars>
          <dgm:bulletEnabled val="1"/>
        </dgm:presLayoutVars>
      </dgm:prSet>
      <dgm:spPr/>
    </dgm:pt>
  </dgm:ptLst>
  <dgm:cxnLst>
    <dgm:cxn modelId="{10AA7601-DE70-442B-BBBF-E16293D973DC}" type="presOf" srcId="{7A085519-C16E-417A-A30A-913B63E9F832}" destId="{03182400-4AAC-4E37-A0F2-612F344CA08A}" srcOrd="0" destOrd="0" presId="urn:microsoft.com/office/officeart/2005/8/layout/process3"/>
    <dgm:cxn modelId="{C335F107-7449-42A3-8806-932F1C2BF8B0}" type="presOf" srcId="{7A085519-C16E-417A-A30A-913B63E9F832}" destId="{4FBBC3D4-9673-480B-9BDE-FC17146EF04B}" srcOrd="1" destOrd="0" presId="urn:microsoft.com/office/officeart/2005/8/layout/process3"/>
    <dgm:cxn modelId="{8376B813-5CEC-4EBA-BCDD-9110189FB9E6}" srcId="{48813AA8-1489-4111-8AC1-B49C3D99358C}" destId="{45FD9610-EAA8-450C-BB5B-17D4C05046B6}" srcOrd="2" destOrd="0" parTransId="{4B5C2A72-4994-428E-BF7E-7D13B5B67291}" sibTransId="{79D833FD-B1B6-4C7E-AD0F-EA245E20D129}"/>
    <dgm:cxn modelId="{BBD98915-204A-49A4-B343-6538A2739807}" srcId="{48813AA8-1489-4111-8AC1-B49C3D99358C}" destId="{7A085519-C16E-417A-A30A-913B63E9F832}" srcOrd="3" destOrd="0" parTransId="{ADCD64AD-8D1A-4156-8F24-929126D69B29}" sibTransId="{51FE130E-00F5-44C2-8C9B-C95CA0290FAD}"/>
    <dgm:cxn modelId="{8646A817-76A2-4680-88E5-81E260EDE9AB}" srcId="{3BDCDCA0-D764-4396-9A73-5383AC9AD4D4}" destId="{D04EAB92-410D-4475-AF7A-ED2DC3ECDD00}" srcOrd="3" destOrd="0" parTransId="{D4CE3DEF-D160-4A45-9866-7E4E48C099CF}" sibTransId="{173AFD1D-6433-41DC-89E4-696FA4A3C1DE}"/>
    <dgm:cxn modelId="{D5CD4E1A-60C9-4C0A-9787-2A378D099390}" srcId="{48813AA8-1489-4111-8AC1-B49C3D99358C}" destId="{E236B6D4-64D0-4940-A22C-FB7E44E48315}" srcOrd="1" destOrd="0" parTransId="{44FD6E3A-C12A-4B6C-895E-5C49E996ADFF}" sibTransId="{EA9424A0-5044-4318-8AE4-853389D5A407}"/>
    <dgm:cxn modelId="{2C46D820-9112-4E11-AE77-63BE123B0277}" srcId="{7A085519-C16E-417A-A30A-913B63E9F832}" destId="{4FD8360D-3A02-4D7C-B438-137D1A3FE448}" srcOrd="1" destOrd="0" parTransId="{B888D5B8-226E-4D4B-8CE8-1B88E7BF0D4E}" sibTransId="{30C69216-1969-49A9-B8E4-795EF7110F3C}"/>
    <dgm:cxn modelId="{23BA183A-4F26-49C1-9ADD-6CF1FA56CE20}" srcId="{48813AA8-1489-4111-8AC1-B49C3D99358C}" destId="{3BDCDCA0-D764-4396-9A73-5383AC9AD4D4}" srcOrd="0" destOrd="0" parTransId="{C33E5403-E09C-4E49-B20C-AD37CA133F35}" sibTransId="{D652D6D6-902F-4567-A703-8676489A0B92}"/>
    <dgm:cxn modelId="{8DE12068-ECB6-4342-BD9E-DC0A3637B5C6}" type="presOf" srcId="{45FD9610-EAA8-450C-BB5B-17D4C05046B6}" destId="{14E63E46-BB36-4A07-A1D3-E73632379D2E}" srcOrd="1" destOrd="0" presId="urn:microsoft.com/office/officeart/2005/8/layout/process3"/>
    <dgm:cxn modelId="{C72C5B49-E1D3-4E69-9504-FF8CB848B6AA}" type="presOf" srcId="{DB20393E-9D1B-408E-8B21-6B8F914AF572}" destId="{045AFAED-D86C-48BA-8FF0-28EAFAEF5635}" srcOrd="0" destOrd="0" presId="urn:microsoft.com/office/officeart/2005/8/layout/process3"/>
    <dgm:cxn modelId="{45D67069-9A9E-453D-9205-044D11DC29CD}" srcId="{45FD9610-EAA8-450C-BB5B-17D4C05046B6}" destId="{2EEE4162-5286-4915-86D5-1EF902FAF1F3}" srcOrd="0" destOrd="0" parTransId="{5DC9460A-033D-4A94-8ACD-92E2203FE5C4}" sibTransId="{E6321D14-6817-4AC5-AE17-7ACCE00A8005}"/>
    <dgm:cxn modelId="{F833D749-8F4C-49B4-A1AB-9B7F02119CB5}" type="presOf" srcId="{3BDCDCA0-D764-4396-9A73-5383AC9AD4D4}" destId="{003E1676-BCE2-4C57-89BE-0781831CB419}" srcOrd="1" destOrd="0" presId="urn:microsoft.com/office/officeart/2005/8/layout/process3"/>
    <dgm:cxn modelId="{731C0C4A-DA6B-4D08-A4D1-025AE831A9EA}" srcId="{3BDCDCA0-D764-4396-9A73-5383AC9AD4D4}" destId="{F6C6E793-8730-4DDC-8C36-5E9156377F28}" srcOrd="2" destOrd="0" parTransId="{DA0AA716-BD1F-4CEB-8B4F-0F4DE848ED67}" sibTransId="{C18A4EDD-A5E3-46EC-B070-9284842DA03E}"/>
    <dgm:cxn modelId="{827B7A6A-0584-4ACE-BE47-FAA8826EA1CF}" type="presOf" srcId="{E236B6D4-64D0-4940-A22C-FB7E44E48315}" destId="{36CBECF0-19D2-48DB-940B-FFC29A2C7BE3}" srcOrd="0" destOrd="0" presId="urn:microsoft.com/office/officeart/2005/8/layout/process3"/>
    <dgm:cxn modelId="{EB64A34C-FD75-4711-8469-9CB5C190D0A2}" type="presOf" srcId="{EA9424A0-5044-4318-8AE4-853389D5A407}" destId="{4F07CD8F-09F6-4483-A5EB-F7C20B91104E}" srcOrd="1" destOrd="0" presId="urn:microsoft.com/office/officeart/2005/8/layout/process3"/>
    <dgm:cxn modelId="{217F864D-7421-48D5-8276-D101E67003FA}" type="presOf" srcId="{B1F746C0-C0B7-4F1A-BD1E-DE11C3B79AAD}" destId="{D26D210F-6F5F-43D2-AD21-4AC75777DB07}" srcOrd="0" destOrd="0" presId="urn:microsoft.com/office/officeart/2005/8/layout/process3"/>
    <dgm:cxn modelId="{BE6EEB6D-7DD1-4C62-A0EE-0040C93E9F60}" srcId="{E236B6D4-64D0-4940-A22C-FB7E44E48315}" destId="{DB20393E-9D1B-408E-8B21-6B8F914AF572}" srcOrd="0" destOrd="0" parTransId="{0C2D0D0B-4EBC-4BAF-B62C-7349006A843E}" sibTransId="{D125AAD9-DCD2-4A6E-8A2F-CA156CEFEE23}"/>
    <dgm:cxn modelId="{7657C74E-FA19-409C-AC9F-F5003E0DD5C7}" type="presOf" srcId="{D652D6D6-902F-4567-A703-8676489A0B92}" destId="{9D5DBAD7-190B-4924-8DBC-A4C206B5C7F4}" srcOrd="1" destOrd="0" presId="urn:microsoft.com/office/officeart/2005/8/layout/process3"/>
    <dgm:cxn modelId="{06739B70-8F27-466B-8CEB-A624A218D4A0}" type="presOf" srcId="{79D833FD-B1B6-4C7E-AD0F-EA245E20D129}" destId="{9FDF6F9B-EFB3-4A72-A1A8-238E94491CB8}" srcOrd="1" destOrd="0" presId="urn:microsoft.com/office/officeart/2005/8/layout/process3"/>
    <dgm:cxn modelId="{0B00B175-8FE3-44E4-BB36-A740956784A6}" type="presOf" srcId="{79D833FD-B1B6-4C7E-AD0F-EA245E20D129}" destId="{E813C4D4-089D-49D4-B5E4-C9E712368761}" srcOrd="0" destOrd="0" presId="urn:microsoft.com/office/officeart/2005/8/layout/process3"/>
    <dgm:cxn modelId="{F392E755-75B5-47E0-8120-25D431FFB629}" type="presOf" srcId="{D04EAB92-410D-4475-AF7A-ED2DC3ECDD00}" destId="{5592877D-581D-46D9-BD65-B9E6CF336B47}" srcOrd="0" destOrd="3" presId="urn:microsoft.com/office/officeart/2005/8/layout/process3"/>
    <dgm:cxn modelId="{0641F277-E2AF-4039-A450-D05014492BB7}" srcId="{3BDCDCA0-D764-4396-9A73-5383AC9AD4D4}" destId="{F1941093-2EAF-499A-94A5-90B6916B325E}" srcOrd="1" destOrd="0" parTransId="{B978A8B7-E331-4161-9193-3FEDB754B367}" sibTransId="{A2DC46EB-244C-40D6-856D-BE902743332F}"/>
    <dgm:cxn modelId="{7A20C85A-67E0-4BBE-9E1E-38657B025877}" type="presOf" srcId="{E236B6D4-64D0-4940-A22C-FB7E44E48315}" destId="{C79E7D89-9030-4F94-8BB6-6703D39B8376}" srcOrd="1" destOrd="0" presId="urn:microsoft.com/office/officeart/2005/8/layout/process3"/>
    <dgm:cxn modelId="{0A4B4B87-B289-4E0C-B137-C91E72642418}" type="presOf" srcId="{672887C5-F35B-43E1-911F-9E172A4BBF1B}" destId="{D26D210F-6F5F-43D2-AD21-4AC75777DB07}" srcOrd="0" destOrd="2" presId="urn:microsoft.com/office/officeart/2005/8/layout/process3"/>
    <dgm:cxn modelId="{1F146589-16AC-46CD-8A55-A5CA2B6CE313}" srcId="{7A085519-C16E-417A-A30A-913B63E9F832}" destId="{8F70F95E-EDA4-483A-9988-B0F05EFC2638}" srcOrd="3" destOrd="0" parTransId="{057A8DCE-2F44-43B2-A9A8-516C28AA3431}" sibTransId="{650D267C-3276-4E82-AB5E-71CDB9E73115}"/>
    <dgm:cxn modelId="{E100F08C-C2D4-4D11-A8CB-48BC703094F4}" type="presOf" srcId="{3BDCDCA0-D764-4396-9A73-5383AC9AD4D4}" destId="{CDF1A203-606E-46E5-8F3A-583BD9551BC0}" srcOrd="0" destOrd="0" presId="urn:microsoft.com/office/officeart/2005/8/layout/process3"/>
    <dgm:cxn modelId="{154D689D-9D6E-4205-9ED6-9E9BA3943B50}" type="presOf" srcId="{4FD8360D-3A02-4D7C-B438-137D1A3FE448}" destId="{D26D210F-6F5F-43D2-AD21-4AC75777DB07}" srcOrd="0" destOrd="1" presId="urn:microsoft.com/office/officeart/2005/8/layout/process3"/>
    <dgm:cxn modelId="{42E8C69E-7CA0-4A8A-9B15-238145A542CE}" type="presOf" srcId="{448F9C6B-CD74-4AC8-85AF-5F903CC9B3E8}" destId="{5592877D-581D-46D9-BD65-B9E6CF336B47}" srcOrd="0" destOrd="0" presId="urn:microsoft.com/office/officeart/2005/8/layout/process3"/>
    <dgm:cxn modelId="{7DFB4CA4-9735-4BB8-8CCC-88778887D0F7}" type="presOf" srcId="{8F70F95E-EDA4-483A-9988-B0F05EFC2638}" destId="{D26D210F-6F5F-43D2-AD21-4AC75777DB07}" srcOrd="0" destOrd="3" presId="urn:microsoft.com/office/officeart/2005/8/layout/process3"/>
    <dgm:cxn modelId="{75809AA8-3B68-4A65-9340-172FBE672857}" type="presOf" srcId="{F6C6E793-8730-4DDC-8C36-5E9156377F28}" destId="{5592877D-581D-46D9-BD65-B9E6CF336B47}" srcOrd="0" destOrd="2" presId="urn:microsoft.com/office/officeart/2005/8/layout/process3"/>
    <dgm:cxn modelId="{D8312BB2-2208-4699-8147-F0E72AF6AD83}" type="presOf" srcId="{48813AA8-1489-4111-8AC1-B49C3D99358C}" destId="{4D2EE992-5CF1-4499-885A-C61131E8BFB9}" srcOrd="0" destOrd="0" presId="urn:microsoft.com/office/officeart/2005/8/layout/process3"/>
    <dgm:cxn modelId="{975E0CB3-6A63-4162-8811-142981719ABB}" srcId="{3BDCDCA0-D764-4396-9A73-5383AC9AD4D4}" destId="{448F9C6B-CD74-4AC8-85AF-5F903CC9B3E8}" srcOrd="0" destOrd="0" parTransId="{D847267F-D4C3-4119-B706-CB55554D2741}" sibTransId="{64292F04-010A-4C52-A387-59962ED7439F}"/>
    <dgm:cxn modelId="{DD4CEFB6-52C3-4B88-ADCF-47CE85A412AA}" type="presOf" srcId="{D652D6D6-902F-4567-A703-8676489A0B92}" destId="{D5D504A7-9F0D-4A80-AE85-A2F67183FD69}" srcOrd="0" destOrd="0" presId="urn:microsoft.com/office/officeart/2005/8/layout/process3"/>
    <dgm:cxn modelId="{D7B409C2-815D-4A39-89A4-2A510CCEDF93}" type="presOf" srcId="{EA9424A0-5044-4318-8AE4-853389D5A407}" destId="{E4DADFC3-A4D4-4715-A1E8-C9AC2E12BD8C}" srcOrd="0" destOrd="0" presId="urn:microsoft.com/office/officeart/2005/8/layout/process3"/>
    <dgm:cxn modelId="{4A9C96CA-A8EF-4C23-A791-120DE3A69172}" type="presOf" srcId="{45FD9610-EAA8-450C-BB5B-17D4C05046B6}" destId="{7CE1E4D7-3A56-4DAD-A848-6E5FBE6B77FE}" srcOrd="0" destOrd="0" presId="urn:microsoft.com/office/officeart/2005/8/layout/process3"/>
    <dgm:cxn modelId="{BAA31AD7-6EBF-4751-85FD-FAF14680736F}" srcId="{7A085519-C16E-417A-A30A-913B63E9F832}" destId="{B1F746C0-C0B7-4F1A-BD1E-DE11C3B79AAD}" srcOrd="0" destOrd="0" parTransId="{7B500198-1B5F-4C50-BEE6-033FAB4F14BE}" sibTransId="{952CCE77-BDDA-4410-BC5D-FB1E254ACA19}"/>
    <dgm:cxn modelId="{117BA7D7-4563-48E1-937C-C9D3AC34496C}" type="presOf" srcId="{F1941093-2EAF-499A-94A5-90B6916B325E}" destId="{5592877D-581D-46D9-BD65-B9E6CF336B47}" srcOrd="0" destOrd="1" presId="urn:microsoft.com/office/officeart/2005/8/layout/process3"/>
    <dgm:cxn modelId="{8235CAD8-0A4F-4BEE-BF4E-DEC857F82BAD}" srcId="{7A085519-C16E-417A-A30A-913B63E9F832}" destId="{672887C5-F35B-43E1-911F-9E172A4BBF1B}" srcOrd="2" destOrd="0" parTransId="{5DB2CDE6-846D-4E48-852A-8CF25AD14539}" sibTransId="{0799AD67-E14A-4E9F-A381-AE381EC128B0}"/>
    <dgm:cxn modelId="{AC6CD9F0-2ADC-48CE-8FD0-B2B564FB2086}" type="presOf" srcId="{2EEE4162-5286-4915-86D5-1EF902FAF1F3}" destId="{5EF44F06-5CBD-44CC-9E49-64EB79BC124A}" srcOrd="0" destOrd="0" presId="urn:microsoft.com/office/officeart/2005/8/layout/process3"/>
    <dgm:cxn modelId="{DCE4B942-D76C-48DE-8573-467E1709831A}" type="presParOf" srcId="{4D2EE992-5CF1-4499-885A-C61131E8BFB9}" destId="{3097C0F9-2EDA-4E86-AA4E-48D3BEC1BC40}" srcOrd="0" destOrd="0" presId="urn:microsoft.com/office/officeart/2005/8/layout/process3"/>
    <dgm:cxn modelId="{7DBBB46E-4EBA-43EF-87B5-057A173C91EC}" type="presParOf" srcId="{3097C0F9-2EDA-4E86-AA4E-48D3BEC1BC40}" destId="{CDF1A203-606E-46E5-8F3A-583BD9551BC0}" srcOrd="0" destOrd="0" presId="urn:microsoft.com/office/officeart/2005/8/layout/process3"/>
    <dgm:cxn modelId="{CCE0500A-86E4-4E84-BED7-00B94743D219}" type="presParOf" srcId="{3097C0F9-2EDA-4E86-AA4E-48D3BEC1BC40}" destId="{003E1676-BCE2-4C57-89BE-0781831CB419}" srcOrd="1" destOrd="0" presId="urn:microsoft.com/office/officeart/2005/8/layout/process3"/>
    <dgm:cxn modelId="{2BA8E8AC-1EF4-429B-8386-C2E14AFCA909}" type="presParOf" srcId="{3097C0F9-2EDA-4E86-AA4E-48D3BEC1BC40}" destId="{5592877D-581D-46D9-BD65-B9E6CF336B47}" srcOrd="2" destOrd="0" presId="urn:microsoft.com/office/officeart/2005/8/layout/process3"/>
    <dgm:cxn modelId="{7B7B7B8D-0017-42BA-B03D-13120736AB1B}" type="presParOf" srcId="{4D2EE992-5CF1-4499-885A-C61131E8BFB9}" destId="{D5D504A7-9F0D-4A80-AE85-A2F67183FD69}" srcOrd="1" destOrd="0" presId="urn:microsoft.com/office/officeart/2005/8/layout/process3"/>
    <dgm:cxn modelId="{AF5BCAB0-E164-4335-8AEA-597B654BF02E}" type="presParOf" srcId="{D5D504A7-9F0D-4A80-AE85-A2F67183FD69}" destId="{9D5DBAD7-190B-4924-8DBC-A4C206B5C7F4}" srcOrd="0" destOrd="0" presId="urn:microsoft.com/office/officeart/2005/8/layout/process3"/>
    <dgm:cxn modelId="{B62E2226-6AE6-4E4C-A836-23192AAB094B}" type="presParOf" srcId="{4D2EE992-5CF1-4499-885A-C61131E8BFB9}" destId="{09DA21D5-DBD5-4272-9171-D813A56D97AE}" srcOrd="2" destOrd="0" presId="urn:microsoft.com/office/officeart/2005/8/layout/process3"/>
    <dgm:cxn modelId="{E1B32FD9-3B88-4482-B698-31FF482619E6}" type="presParOf" srcId="{09DA21D5-DBD5-4272-9171-D813A56D97AE}" destId="{36CBECF0-19D2-48DB-940B-FFC29A2C7BE3}" srcOrd="0" destOrd="0" presId="urn:microsoft.com/office/officeart/2005/8/layout/process3"/>
    <dgm:cxn modelId="{863F24AB-9038-4BF4-9D7D-5ABFDE19DA95}" type="presParOf" srcId="{09DA21D5-DBD5-4272-9171-D813A56D97AE}" destId="{C79E7D89-9030-4F94-8BB6-6703D39B8376}" srcOrd="1" destOrd="0" presId="urn:microsoft.com/office/officeart/2005/8/layout/process3"/>
    <dgm:cxn modelId="{BF90EECB-2845-4E9A-A905-B1765B13CA9E}" type="presParOf" srcId="{09DA21D5-DBD5-4272-9171-D813A56D97AE}" destId="{045AFAED-D86C-48BA-8FF0-28EAFAEF5635}" srcOrd="2" destOrd="0" presId="urn:microsoft.com/office/officeart/2005/8/layout/process3"/>
    <dgm:cxn modelId="{CEF99D45-E2EE-449F-9A1B-74B883D02455}" type="presParOf" srcId="{4D2EE992-5CF1-4499-885A-C61131E8BFB9}" destId="{E4DADFC3-A4D4-4715-A1E8-C9AC2E12BD8C}" srcOrd="3" destOrd="0" presId="urn:microsoft.com/office/officeart/2005/8/layout/process3"/>
    <dgm:cxn modelId="{7EAB230F-5A8B-482A-8CE9-8AEC31A0BFE9}" type="presParOf" srcId="{E4DADFC3-A4D4-4715-A1E8-C9AC2E12BD8C}" destId="{4F07CD8F-09F6-4483-A5EB-F7C20B91104E}" srcOrd="0" destOrd="0" presId="urn:microsoft.com/office/officeart/2005/8/layout/process3"/>
    <dgm:cxn modelId="{A152D753-AE2C-4171-A06F-D44CAFB9745B}" type="presParOf" srcId="{4D2EE992-5CF1-4499-885A-C61131E8BFB9}" destId="{8E3D276E-74B5-4C21-A765-5BB6B277104A}" srcOrd="4" destOrd="0" presId="urn:microsoft.com/office/officeart/2005/8/layout/process3"/>
    <dgm:cxn modelId="{B520B15A-DCAB-4470-B480-94FB10EBE7EE}" type="presParOf" srcId="{8E3D276E-74B5-4C21-A765-5BB6B277104A}" destId="{7CE1E4D7-3A56-4DAD-A848-6E5FBE6B77FE}" srcOrd="0" destOrd="0" presId="urn:microsoft.com/office/officeart/2005/8/layout/process3"/>
    <dgm:cxn modelId="{0B8E3797-FCBA-4E65-A995-B2C653D55DAD}" type="presParOf" srcId="{8E3D276E-74B5-4C21-A765-5BB6B277104A}" destId="{14E63E46-BB36-4A07-A1D3-E73632379D2E}" srcOrd="1" destOrd="0" presId="urn:microsoft.com/office/officeart/2005/8/layout/process3"/>
    <dgm:cxn modelId="{B272F09E-3674-418D-8556-37B19773B254}" type="presParOf" srcId="{8E3D276E-74B5-4C21-A765-5BB6B277104A}" destId="{5EF44F06-5CBD-44CC-9E49-64EB79BC124A}" srcOrd="2" destOrd="0" presId="urn:microsoft.com/office/officeart/2005/8/layout/process3"/>
    <dgm:cxn modelId="{D7C0D51E-2290-417B-895E-A77BEF775D9A}" type="presParOf" srcId="{4D2EE992-5CF1-4499-885A-C61131E8BFB9}" destId="{E813C4D4-089D-49D4-B5E4-C9E712368761}" srcOrd="5" destOrd="0" presId="urn:microsoft.com/office/officeart/2005/8/layout/process3"/>
    <dgm:cxn modelId="{6C6DB88D-D84B-4894-AA65-4142AD60752A}" type="presParOf" srcId="{E813C4D4-089D-49D4-B5E4-C9E712368761}" destId="{9FDF6F9B-EFB3-4A72-A1A8-238E94491CB8}" srcOrd="0" destOrd="0" presId="urn:microsoft.com/office/officeart/2005/8/layout/process3"/>
    <dgm:cxn modelId="{24C67DAB-AD71-4E15-8F03-1980BA41813A}" type="presParOf" srcId="{4D2EE992-5CF1-4499-885A-C61131E8BFB9}" destId="{F717269A-E7C6-4703-892D-50135FC457D8}" srcOrd="6" destOrd="0" presId="urn:microsoft.com/office/officeart/2005/8/layout/process3"/>
    <dgm:cxn modelId="{E0E50E97-E356-4B43-8467-B913C459A3D6}" type="presParOf" srcId="{F717269A-E7C6-4703-892D-50135FC457D8}" destId="{03182400-4AAC-4E37-A0F2-612F344CA08A}" srcOrd="0" destOrd="0" presId="urn:microsoft.com/office/officeart/2005/8/layout/process3"/>
    <dgm:cxn modelId="{307B18FE-D64B-44A0-99F4-46581BDE1F06}" type="presParOf" srcId="{F717269A-E7C6-4703-892D-50135FC457D8}" destId="{4FBBC3D4-9673-480B-9BDE-FC17146EF04B}" srcOrd="1" destOrd="0" presId="urn:microsoft.com/office/officeart/2005/8/layout/process3"/>
    <dgm:cxn modelId="{9FCF3B62-0147-4916-B0EA-11AD4C0ED0FD}" type="presParOf" srcId="{F717269A-E7C6-4703-892D-50135FC457D8}" destId="{D26D210F-6F5F-43D2-AD21-4AC75777DB07}" srcOrd="2" destOrd="0" presId="urn:microsoft.com/office/officeart/2005/8/layout/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F03A4DE-5E55-4D35-BE16-FF504F944B17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HK"/>
        </a:p>
      </dgm:t>
    </dgm:pt>
    <dgm:pt modelId="{B5FCDF42-CA00-48EE-9DC8-AE33CCB2782B}">
      <dgm:prSet phldrT="[Text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zh-TW" altLang="en-US" sz="3200" dirty="0"/>
            <a:t>目的</a:t>
          </a:r>
          <a:endParaRPr lang="en-HK" sz="3200" dirty="0"/>
        </a:p>
      </dgm:t>
    </dgm:pt>
    <dgm:pt modelId="{1FECD05D-4C52-42CE-8656-50FAA29C898D}" type="parTrans" cxnId="{DA857E35-3C34-4420-9EF4-FC75D19598E0}">
      <dgm:prSet/>
      <dgm:spPr/>
      <dgm:t>
        <a:bodyPr/>
        <a:lstStyle/>
        <a:p>
          <a:endParaRPr lang="en-HK"/>
        </a:p>
      </dgm:t>
    </dgm:pt>
    <dgm:pt modelId="{846AB058-B6A6-43E5-B959-A45593D9CB46}" type="sibTrans" cxnId="{DA857E35-3C34-4420-9EF4-FC75D19598E0}">
      <dgm:prSet/>
      <dgm:spPr/>
      <dgm:t>
        <a:bodyPr/>
        <a:lstStyle/>
        <a:p>
          <a:endParaRPr lang="en-HK"/>
        </a:p>
      </dgm:t>
    </dgm:pt>
    <dgm:pt modelId="{EAD004B7-5B7C-41DC-B96E-89A6089904E2}">
      <dgm:prSet phldrT="[Text]" phldr="1" custT="1"/>
      <dgm:spPr/>
      <dgm:t>
        <a:bodyPr/>
        <a:lstStyle/>
        <a:p>
          <a:endParaRPr lang="en-HK" sz="3200" dirty="0"/>
        </a:p>
      </dgm:t>
    </dgm:pt>
    <dgm:pt modelId="{6929C865-DCBE-4F81-AF87-D404841331EE}" type="parTrans" cxnId="{2E9745DE-C552-4423-936A-0705A3E6EFB1}">
      <dgm:prSet/>
      <dgm:spPr/>
      <dgm:t>
        <a:bodyPr/>
        <a:lstStyle/>
        <a:p>
          <a:endParaRPr lang="en-HK"/>
        </a:p>
      </dgm:t>
    </dgm:pt>
    <dgm:pt modelId="{00FEA958-548A-4CD2-B110-5405093C7468}" type="sibTrans" cxnId="{2E9745DE-C552-4423-936A-0705A3E6EFB1}">
      <dgm:prSet/>
      <dgm:spPr/>
      <dgm:t>
        <a:bodyPr/>
        <a:lstStyle/>
        <a:p>
          <a:endParaRPr lang="en-HK"/>
        </a:p>
      </dgm:t>
    </dgm:pt>
    <dgm:pt modelId="{0629C645-BF05-49CD-A8E0-43336A43F9D5}">
      <dgm:prSet phldrT="[Text]" custT="1"/>
      <dgm:spPr/>
      <dgm:t>
        <a:bodyPr/>
        <a:lstStyle/>
        <a:p>
          <a:r>
            <a:rPr lang="zh-TW" altLang="en-US" sz="3200" dirty="0"/>
            <a:t>發掘社區資源</a:t>
          </a:r>
          <a:endParaRPr lang="en-HK" sz="3200" dirty="0"/>
        </a:p>
      </dgm:t>
    </dgm:pt>
    <dgm:pt modelId="{23831ABE-C99B-4A6F-A158-CB9DB56C4BA9}" type="parTrans" cxnId="{6176DC41-ABF5-4E87-B737-D2735AFFEC24}">
      <dgm:prSet/>
      <dgm:spPr/>
      <dgm:t>
        <a:bodyPr/>
        <a:lstStyle/>
        <a:p>
          <a:endParaRPr lang="en-HK"/>
        </a:p>
      </dgm:t>
    </dgm:pt>
    <dgm:pt modelId="{E695E77A-649A-4EFB-8425-986B1B2820E0}" type="sibTrans" cxnId="{6176DC41-ABF5-4E87-B737-D2735AFFEC24}">
      <dgm:prSet/>
      <dgm:spPr/>
      <dgm:t>
        <a:bodyPr/>
        <a:lstStyle/>
        <a:p>
          <a:endParaRPr lang="en-HK"/>
        </a:p>
      </dgm:t>
    </dgm:pt>
    <dgm:pt modelId="{4D290E96-E66D-4E1A-9661-83AF392DB122}">
      <dgm:prSet phldrT="[Text]" custT="1"/>
      <dgm:spPr/>
      <dgm:t>
        <a:bodyPr/>
        <a:lstStyle/>
        <a:p>
          <a:r>
            <a:rPr lang="zh-TW" altLang="en-US" sz="3200" dirty="0"/>
            <a:t>對象</a:t>
          </a:r>
          <a:endParaRPr lang="en-HK" sz="3200" dirty="0"/>
        </a:p>
      </dgm:t>
    </dgm:pt>
    <dgm:pt modelId="{5B81D819-70AF-40CC-946F-6A7FDE490F29}" type="parTrans" cxnId="{FF1CAF82-B510-4932-BDDB-B10A09AFE93C}">
      <dgm:prSet/>
      <dgm:spPr/>
      <dgm:t>
        <a:bodyPr/>
        <a:lstStyle/>
        <a:p>
          <a:endParaRPr lang="en-HK"/>
        </a:p>
      </dgm:t>
    </dgm:pt>
    <dgm:pt modelId="{D55312E1-8635-4F19-A61F-B8C4F90F44BE}" type="sibTrans" cxnId="{FF1CAF82-B510-4932-BDDB-B10A09AFE93C}">
      <dgm:prSet/>
      <dgm:spPr/>
      <dgm:t>
        <a:bodyPr/>
        <a:lstStyle/>
        <a:p>
          <a:endParaRPr lang="en-HK"/>
        </a:p>
      </dgm:t>
    </dgm:pt>
    <dgm:pt modelId="{4E65E612-258C-4E5E-BB5F-C0881FDEF88F}">
      <dgm:prSet phldrT="[Text]" phldr="1" custT="1"/>
      <dgm:spPr/>
      <dgm:t>
        <a:bodyPr/>
        <a:lstStyle/>
        <a:p>
          <a:endParaRPr lang="en-HK" sz="3200"/>
        </a:p>
      </dgm:t>
    </dgm:pt>
    <dgm:pt modelId="{FF75FC34-2FA9-4D7E-9DEB-B2939841011D}" type="parTrans" cxnId="{0F602970-7375-4F9E-804E-677D1B2D2E1B}">
      <dgm:prSet/>
      <dgm:spPr/>
      <dgm:t>
        <a:bodyPr/>
        <a:lstStyle/>
        <a:p>
          <a:endParaRPr lang="en-HK"/>
        </a:p>
      </dgm:t>
    </dgm:pt>
    <dgm:pt modelId="{91C9F7F2-8C57-48C5-B747-D0339EA385A2}" type="sibTrans" cxnId="{0F602970-7375-4F9E-804E-677D1B2D2E1B}">
      <dgm:prSet/>
      <dgm:spPr/>
      <dgm:t>
        <a:bodyPr/>
        <a:lstStyle/>
        <a:p>
          <a:endParaRPr lang="en-HK"/>
        </a:p>
      </dgm:t>
    </dgm:pt>
    <dgm:pt modelId="{2352856B-16B7-4D85-9D36-0C79FC688CFD}">
      <dgm:prSet phldrT="[Text]" custT="1"/>
      <dgm:spPr/>
      <dgm:t>
        <a:bodyPr/>
        <a:lstStyle/>
        <a:p>
          <a:r>
            <a:rPr lang="zh-TW" altLang="en-US" sz="3200" dirty="0"/>
            <a:t>已失業一個月或以上基層人士</a:t>
          </a:r>
          <a:endParaRPr lang="en-HK" sz="3200" dirty="0"/>
        </a:p>
      </dgm:t>
    </dgm:pt>
    <dgm:pt modelId="{FE82FABE-967C-4E76-B26B-CE1EECDAE004}" type="parTrans" cxnId="{63012022-86A4-4607-9814-2F2F62BD85DE}">
      <dgm:prSet/>
      <dgm:spPr/>
      <dgm:t>
        <a:bodyPr/>
        <a:lstStyle/>
        <a:p>
          <a:endParaRPr lang="en-HK"/>
        </a:p>
      </dgm:t>
    </dgm:pt>
    <dgm:pt modelId="{0BCA1EF0-54F1-46C7-A718-BAFB23A9D5FC}" type="sibTrans" cxnId="{63012022-86A4-4607-9814-2F2F62BD85DE}">
      <dgm:prSet/>
      <dgm:spPr/>
      <dgm:t>
        <a:bodyPr/>
        <a:lstStyle/>
        <a:p>
          <a:endParaRPr lang="en-HK"/>
        </a:p>
      </dgm:t>
    </dgm:pt>
    <dgm:pt modelId="{B5C7079B-5C05-4D41-9EF5-1C1E369192CC}">
      <dgm:prSet phldrT="[Text]" custT="1"/>
      <dgm:spPr/>
      <dgm:t>
        <a:bodyPr/>
        <a:lstStyle/>
        <a:p>
          <a:r>
            <a:rPr lang="zh-TW" altLang="en-US" sz="3200" dirty="0"/>
            <a:t>內容</a:t>
          </a:r>
          <a:endParaRPr lang="en-HK" sz="3200" dirty="0"/>
        </a:p>
      </dgm:t>
    </dgm:pt>
    <dgm:pt modelId="{7B71F76F-05B3-4EB5-BC44-CF563DD588C9}" type="parTrans" cxnId="{BE638FA1-6252-44D3-8B23-962C0FB3AB53}">
      <dgm:prSet/>
      <dgm:spPr/>
      <dgm:t>
        <a:bodyPr/>
        <a:lstStyle/>
        <a:p>
          <a:endParaRPr lang="en-HK"/>
        </a:p>
      </dgm:t>
    </dgm:pt>
    <dgm:pt modelId="{F3464200-25B8-4207-841B-EF6141D033D9}" type="sibTrans" cxnId="{BE638FA1-6252-44D3-8B23-962C0FB3AB53}">
      <dgm:prSet/>
      <dgm:spPr/>
      <dgm:t>
        <a:bodyPr/>
        <a:lstStyle/>
        <a:p>
          <a:endParaRPr lang="en-HK"/>
        </a:p>
      </dgm:t>
    </dgm:pt>
    <dgm:pt modelId="{4B601B5A-A457-42CD-9CA3-8F5ED736A8C1}">
      <dgm:prSet phldrT="[Text]" phldr="1" custT="1"/>
      <dgm:spPr/>
      <dgm:t>
        <a:bodyPr/>
        <a:lstStyle/>
        <a:p>
          <a:endParaRPr lang="en-HK" sz="3200"/>
        </a:p>
      </dgm:t>
    </dgm:pt>
    <dgm:pt modelId="{39633234-564C-4D1A-9D6A-C09E0F2145FA}" type="parTrans" cxnId="{51309E30-391D-4389-B175-56F297FA16E6}">
      <dgm:prSet/>
      <dgm:spPr/>
      <dgm:t>
        <a:bodyPr/>
        <a:lstStyle/>
        <a:p>
          <a:endParaRPr lang="en-HK"/>
        </a:p>
      </dgm:t>
    </dgm:pt>
    <dgm:pt modelId="{29DC3866-8519-4696-8271-92B9C62DFBE6}" type="sibTrans" cxnId="{51309E30-391D-4389-B175-56F297FA16E6}">
      <dgm:prSet/>
      <dgm:spPr/>
      <dgm:t>
        <a:bodyPr/>
        <a:lstStyle/>
        <a:p>
          <a:endParaRPr lang="en-HK"/>
        </a:p>
      </dgm:t>
    </dgm:pt>
    <dgm:pt modelId="{19BE64A6-0880-49A3-90C1-FBE0D21D1F51}">
      <dgm:prSet phldrT="[Text]" custT="1"/>
      <dgm:spPr/>
      <dgm:t>
        <a:bodyPr/>
        <a:lstStyle/>
        <a:p>
          <a:r>
            <a:rPr lang="zh-TW" altLang="en-US" sz="3200" dirty="0"/>
            <a:t>教會了解並審查申請者狀況</a:t>
          </a:r>
          <a:endParaRPr lang="en-HK" sz="3200" dirty="0"/>
        </a:p>
      </dgm:t>
    </dgm:pt>
    <dgm:pt modelId="{5A1C29F6-7FFD-4F7F-8D7B-276887929D4A}" type="parTrans" cxnId="{6AA8A5F5-8546-4715-8AE9-AA62AD4AABF2}">
      <dgm:prSet/>
      <dgm:spPr/>
      <dgm:t>
        <a:bodyPr/>
        <a:lstStyle/>
        <a:p>
          <a:endParaRPr lang="en-HK"/>
        </a:p>
      </dgm:t>
    </dgm:pt>
    <dgm:pt modelId="{8886A3F1-E6A9-4CE2-8F91-EAC8D245269E}" type="sibTrans" cxnId="{6AA8A5F5-8546-4715-8AE9-AA62AD4AABF2}">
      <dgm:prSet/>
      <dgm:spPr/>
      <dgm:t>
        <a:bodyPr/>
        <a:lstStyle/>
        <a:p>
          <a:endParaRPr lang="en-HK"/>
        </a:p>
      </dgm:t>
    </dgm:pt>
    <dgm:pt modelId="{B602FF23-06A9-4DC3-8D47-181FE97C9D01}">
      <dgm:prSet phldrT="[Text]" custT="1"/>
      <dgm:spPr/>
      <dgm:t>
        <a:bodyPr/>
        <a:lstStyle/>
        <a:p>
          <a:r>
            <a:rPr lang="zh-TW" altLang="en-US" sz="3200" dirty="0"/>
            <a:t>與失業人士同行的教會</a:t>
          </a:r>
          <a:endParaRPr lang="en-HK" sz="3200" dirty="0"/>
        </a:p>
      </dgm:t>
    </dgm:pt>
    <dgm:pt modelId="{E65B23B7-AA16-4F17-B0C9-E4C3D8C69119}" type="parTrans" cxnId="{6CE3DA13-6B9D-48A2-832A-26B6850505A5}">
      <dgm:prSet/>
      <dgm:spPr/>
      <dgm:t>
        <a:bodyPr/>
        <a:lstStyle/>
        <a:p>
          <a:endParaRPr lang="en-HK"/>
        </a:p>
      </dgm:t>
    </dgm:pt>
    <dgm:pt modelId="{CA019B97-204C-42D7-930D-5D2F586AE797}" type="sibTrans" cxnId="{6CE3DA13-6B9D-48A2-832A-26B6850505A5}">
      <dgm:prSet/>
      <dgm:spPr/>
      <dgm:t>
        <a:bodyPr/>
        <a:lstStyle/>
        <a:p>
          <a:endParaRPr lang="en-HK"/>
        </a:p>
      </dgm:t>
    </dgm:pt>
    <dgm:pt modelId="{C75EC733-3E25-4ED8-82EA-A9888CFCA56A}">
      <dgm:prSet phldrT="[Text]" custT="1"/>
      <dgm:spPr/>
      <dgm:t>
        <a:bodyPr/>
        <a:lstStyle/>
        <a:p>
          <a:r>
            <a:rPr lang="zh-TW" altLang="en-US" sz="3200" dirty="0"/>
            <a:t>教關批核及撥款 </a:t>
          </a:r>
          <a:r>
            <a:rPr lang="en-US" altLang="zh-TW" sz="3200" dirty="0"/>
            <a:t>(</a:t>
          </a:r>
          <a:r>
            <a:rPr lang="zh-TW" altLang="en-US" sz="3200" dirty="0"/>
            <a:t>不扣除任何行政費</a:t>
          </a:r>
          <a:r>
            <a:rPr lang="en-US" altLang="zh-TW" sz="3200" dirty="0"/>
            <a:t>)</a:t>
          </a:r>
          <a:endParaRPr lang="en-HK" sz="3200" dirty="0"/>
        </a:p>
      </dgm:t>
    </dgm:pt>
    <dgm:pt modelId="{7225374D-BC71-437C-BFB8-F12BE31B220B}" type="parTrans" cxnId="{AF496D96-B6BF-42C4-9398-68EF7BDBB0A9}">
      <dgm:prSet/>
      <dgm:spPr/>
      <dgm:t>
        <a:bodyPr/>
        <a:lstStyle/>
        <a:p>
          <a:endParaRPr lang="en-HK"/>
        </a:p>
      </dgm:t>
    </dgm:pt>
    <dgm:pt modelId="{9A8DD86A-944E-456A-9721-133DBDE2F82F}" type="sibTrans" cxnId="{AF496D96-B6BF-42C4-9398-68EF7BDBB0A9}">
      <dgm:prSet/>
      <dgm:spPr/>
      <dgm:t>
        <a:bodyPr/>
        <a:lstStyle/>
        <a:p>
          <a:endParaRPr lang="en-HK"/>
        </a:p>
      </dgm:t>
    </dgm:pt>
    <dgm:pt modelId="{8889C1C8-1194-4582-8363-25C4ED729E86}">
      <dgm:prSet phldrT="[Text]" custT="1"/>
      <dgm:spPr/>
      <dgm:t>
        <a:bodyPr/>
        <a:lstStyle/>
        <a:p>
          <a:r>
            <a:rPr lang="zh-TW" altLang="en-US" sz="3200" dirty="0"/>
            <a:t>每名成功申請者獲港幣 </a:t>
          </a:r>
          <a:r>
            <a:rPr lang="en-US" altLang="zh-TW" sz="3200" dirty="0"/>
            <a:t>$5000</a:t>
          </a:r>
          <a:endParaRPr lang="en-HK" sz="3200" dirty="0"/>
        </a:p>
      </dgm:t>
    </dgm:pt>
    <dgm:pt modelId="{EB63C3DB-D057-48F9-831F-D98B58150FA9}" type="sibTrans" cxnId="{21411893-B6BC-4161-881C-0F504A9EB756}">
      <dgm:prSet/>
      <dgm:spPr/>
      <dgm:t>
        <a:bodyPr/>
        <a:lstStyle/>
        <a:p>
          <a:endParaRPr lang="en-HK"/>
        </a:p>
      </dgm:t>
    </dgm:pt>
    <dgm:pt modelId="{211CF252-C17A-4F5D-B1A0-E1008C79043F}" type="parTrans" cxnId="{21411893-B6BC-4161-881C-0F504A9EB756}">
      <dgm:prSet/>
      <dgm:spPr/>
      <dgm:t>
        <a:bodyPr/>
        <a:lstStyle/>
        <a:p>
          <a:endParaRPr lang="en-HK"/>
        </a:p>
      </dgm:t>
    </dgm:pt>
    <dgm:pt modelId="{83CDED20-227F-48FD-AB5D-94C5279568F9}">
      <dgm:prSet phldrT="[Text]" custT="1"/>
      <dgm:spPr/>
      <dgm:t>
        <a:bodyPr/>
        <a:lstStyle/>
        <a:p>
          <a:r>
            <a:rPr lang="zh-TW" altLang="en-US" sz="3200" dirty="0"/>
            <a:t>有即時經濟壓力的基層人士</a:t>
          </a:r>
          <a:endParaRPr lang="en-HK" sz="3200" dirty="0"/>
        </a:p>
      </dgm:t>
    </dgm:pt>
    <dgm:pt modelId="{D40205BD-18AF-4A34-AD51-4C9AF871B5ED}" type="parTrans" cxnId="{B5E52393-1BCC-4FC0-B4E3-F4DE36C5357C}">
      <dgm:prSet/>
      <dgm:spPr/>
      <dgm:t>
        <a:bodyPr/>
        <a:lstStyle/>
        <a:p>
          <a:endParaRPr lang="zh-HK" altLang="en-US"/>
        </a:p>
      </dgm:t>
    </dgm:pt>
    <dgm:pt modelId="{7F6F1A5E-21ED-49EF-90B5-8EEFB76D3FFE}" type="sibTrans" cxnId="{B5E52393-1BCC-4FC0-B4E3-F4DE36C5357C}">
      <dgm:prSet/>
      <dgm:spPr/>
      <dgm:t>
        <a:bodyPr/>
        <a:lstStyle/>
        <a:p>
          <a:endParaRPr lang="zh-HK" altLang="en-US"/>
        </a:p>
      </dgm:t>
    </dgm:pt>
    <dgm:pt modelId="{DACE5CA6-6427-4860-A407-1EC4EA18DBA3}">
      <dgm:prSet phldrT="[Text]" custT="1"/>
      <dgm:spPr/>
      <dgm:t>
        <a:bodyPr/>
        <a:lstStyle/>
        <a:p>
          <a:r>
            <a:rPr lang="zh-TW" altLang="en-US" sz="3200" dirty="0"/>
            <a:t>目標</a:t>
          </a:r>
          <a:endParaRPr lang="en-HK" sz="3200" dirty="0"/>
        </a:p>
      </dgm:t>
    </dgm:pt>
    <dgm:pt modelId="{FE5CAE33-C3CD-4E27-9C96-368C68C67725}" type="parTrans" cxnId="{D8CC7658-5F4A-4B4A-AE92-8D8B787271FB}">
      <dgm:prSet/>
      <dgm:spPr/>
      <dgm:t>
        <a:bodyPr/>
        <a:lstStyle/>
        <a:p>
          <a:endParaRPr lang="zh-HK" altLang="en-US"/>
        </a:p>
      </dgm:t>
    </dgm:pt>
    <dgm:pt modelId="{6E5A712E-CE89-45A8-9032-DFA596017661}" type="sibTrans" cxnId="{D8CC7658-5F4A-4B4A-AE92-8D8B787271FB}">
      <dgm:prSet/>
      <dgm:spPr/>
      <dgm:t>
        <a:bodyPr/>
        <a:lstStyle/>
        <a:p>
          <a:endParaRPr lang="zh-HK" altLang="en-US"/>
        </a:p>
      </dgm:t>
    </dgm:pt>
    <dgm:pt modelId="{BEB16846-5E00-4D52-AA69-33750E60A3B0}">
      <dgm:prSet phldrT="[Text]" custT="1"/>
      <dgm:spPr/>
      <dgm:t>
        <a:bodyPr/>
        <a:lstStyle/>
        <a:p>
          <a:endParaRPr lang="en-HK" sz="3200" dirty="0"/>
        </a:p>
      </dgm:t>
    </dgm:pt>
    <dgm:pt modelId="{673BE891-0D9D-46E9-A1B1-2C608DA376D6}" type="parTrans" cxnId="{64AA9710-6A0A-420E-BEB7-15A3880DE5E2}">
      <dgm:prSet/>
      <dgm:spPr/>
      <dgm:t>
        <a:bodyPr/>
        <a:lstStyle/>
        <a:p>
          <a:endParaRPr lang="zh-HK" altLang="en-US"/>
        </a:p>
      </dgm:t>
    </dgm:pt>
    <dgm:pt modelId="{F3C56DED-61E4-43C9-8B5B-8D9B06F1217E}" type="sibTrans" cxnId="{64AA9710-6A0A-420E-BEB7-15A3880DE5E2}">
      <dgm:prSet/>
      <dgm:spPr/>
      <dgm:t>
        <a:bodyPr/>
        <a:lstStyle/>
        <a:p>
          <a:endParaRPr lang="zh-HK" altLang="en-US"/>
        </a:p>
      </dgm:t>
    </dgm:pt>
    <dgm:pt modelId="{8EC4E8A4-2E51-4E51-A04C-81DADF6D6511}">
      <dgm:prSet phldrT="[Text]" custT="1"/>
      <dgm:spPr/>
      <dgm:t>
        <a:bodyPr/>
        <a:lstStyle/>
        <a:p>
          <a:r>
            <a:rPr lang="zh-TW" sz="3200" dirty="0"/>
            <a:t>為失業基層人士提供一次性援助金</a:t>
          </a:r>
          <a:endParaRPr lang="en-HK" sz="3200" dirty="0"/>
        </a:p>
        <a:p>
          <a:r>
            <a:rPr lang="zh-TW" sz="3200" dirty="0"/>
            <a:t>解決燃眉之急，紓緩經濟壓力</a:t>
          </a:r>
          <a:endParaRPr lang="en-HK" sz="3200" dirty="0"/>
        </a:p>
      </dgm:t>
    </dgm:pt>
    <dgm:pt modelId="{5778A8B8-D04A-4932-A6BB-23CA5F4B2DE6}" type="parTrans" cxnId="{6C72B27A-B267-47BF-9BCA-1B6F0CBE8EAF}">
      <dgm:prSet/>
      <dgm:spPr/>
      <dgm:t>
        <a:bodyPr/>
        <a:lstStyle/>
        <a:p>
          <a:endParaRPr lang="zh-HK" altLang="en-US"/>
        </a:p>
      </dgm:t>
    </dgm:pt>
    <dgm:pt modelId="{275FB138-3B6C-44F4-B5D0-FEB0C7586BB3}" type="sibTrans" cxnId="{6C72B27A-B267-47BF-9BCA-1B6F0CBE8EAF}">
      <dgm:prSet/>
      <dgm:spPr/>
      <dgm:t>
        <a:bodyPr/>
        <a:lstStyle/>
        <a:p>
          <a:endParaRPr lang="zh-HK" altLang="en-US"/>
        </a:p>
      </dgm:t>
    </dgm:pt>
    <dgm:pt modelId="{668D556D-024F-4CFD-B48F-3EEA29086D70}">
      <dgm:prSet phldrT="[Text]" custT="1"/>
      <dgm:spPr/>
      <dgm:t>
        <a:bodyPr/>
        <a:lstStyle/>
        <a:p>
          <a:r>
            <a:rPr lang="zh-TW" altLang="en-US" sz="3200" dirty="0"/>
            <a:t>提供種子基金</a:t>
          </a:r>
          <a:endParaRPr lang="en-HK" sz="3200" dirty="0"/>
        </a:p>
      </dgm:t>
    </dgm:pt>
    <dgm:pt modelId="{CED5E0B0-B5AF-4689-8CB9-47A2EFA9284D}" type="parTrans" cxnId="{22CFAD5A-1DED-4C55-96D9-C7FC9002ABF5}">
      <dgm:prSet/>
      <dgm:spPr/>
      <dgm:t>
        <a:bodyPr/>
        <a:lstStyle/>
        <a:p>
          <a:endParaRPr lang="zh-HK" altLang="en-US"/>
        </a:p>
      </dgm:t>
    </dgm:pt>
    <dgm:pt modelId="{CA6DA25B-B307-4DEF-923A-C97902DC794B}" type="sibTrans" cxnId="{22CFAD5A-1DED-4C55-96D9-C7FC9002ABF5}">
      <dgm:prSet/>
      <dgm:spPr/>
      <dgm:t>
        <a:bodyPr/>
        <a:lstStyle/>
        <a:p>
          <a:endParaRPr lang="zh-HK" altLang="en-US"/>
        </a:p>
      </dgm:t>
    </dgm:pt>
    <dgm:pt modelId="{0957E33C-6F68-4F10-B21B-3CBB20CBEF0C}">
      <dgm:prSet custT="1"/>
      <dgm:spPr/>
      <dgm:t>
        <a:bodyPr/>
        <a:lstStyle/>
        <a:p>
          <a:r>
            <a:rPr lang="zh-TW" altLang="en-US" sz="3200" dirty="0"/>
            <a:t>提供途徑讓教會與基層人士同行，深化關係</a:t>
          </a:r>
          <a:endParaRPr lang="en-HK" sz="3200" dirty="0"/>
        </a:p>
      </dgm:t>
    </dgm:pt>
    <dgm:pt modelId="{23AFBD93-0F40-4732-9562-F73ADF8FDEB2}" type="parTrans" cxnId="{8BA2DD26-4400-4ACB-9B77-84B04C9C0FA6}">
      <dgm:prSet/>
      <dgm:spPr/>
      <dgm:t>
        <a:bodyPr/>
        <a:lstStyle/>
        <a:p>
          <a:endParaRPr lang="zh-HK" altLang="en-US"/>
        </a:p>
      </dgm:t>
    </dgm:pt>
    <dgm:pt modelId="{08327FD4-AA8A-413B-A20A-B0251C506B3A}" type="sibTrans" cxnId="{8BA2DD26-4400-4ACB-9B77-84B04C9C0FA6}">
      <dgm:prSet/>
      <dgm:spPr/>
      <dgm:t>
        <a:bodyPr/>
        <a:lstStyle/>
        <a:p>
          <a:endParaRPr lang="zh-HK" altLang="en-US"/>
        </a:p>
      </dgm:t>
    </dgm:pt>
    <dgm:pt modelId="{D3C9E96F-CCD8-452E-9820-2B3D3C7067B1}">
      <dgm:prSet custT="1"/>
      <dgm:spPr/>
      <dgm:t>
        <a:bodyPr/>
        <a:lstStyle/>
        <a:p>
          <a:r>
            <a:rPr lang="zh-TW" altLang="en-US" sz="3200" dirty="0"/>
            <a:t>教會轉介合適者至教關就業及培訓平台</a:t>
          </a:r>
          <a:endParaRPr lang="en-HK" sz="3200" dirty="0"/>
        </a:p>
      </dgm:t>
    </dgm:pt>
    <dgm:pt modelId="{EDB3F2FC-4E6F-4AB9-9FA9-BA7186476FBE}" type="parTrans" cxnId="{2E7C986F-923E-4E8F-A040-D850834AC82C}">
      <dgm:prSet/>
      <dgm:spPr/>
      <dgm:t>
        <a:bodyPr/>
        <a:lstStyle/>
        <a:p>
          <a:endParaRPr lang="zh-HK" altLang="en-US"/>
        </a:p>
      </dgm:t>
    </dgm:pt>
    <dgm:pt modelId="{42EA197A-0999-4347-AD52-CB595D2573B1}" type="sibTrans" cxnId="{2E7C986F-923E-4E8F-A040-D850834AC82C}">
      <dgm:prSet/>
      <dgm:spPr/>
      <dgm:t>
        <a:bodyPr/>
        <a:lstStyle/>
        <a:p>
          <a:endParaRPr lang="zh-HK" altLang="en-US"/>
        </a:p>
      </dgm:t>
    </dgm:pt>
    <dgm:pt modelId="{2A4E04AA-CB7B-400B-A2A8-64F1E02676C4}" type="pres">
      <dgm:prSet presAssocID="{3F03A4DE-5E55-4D35-BE16-FF504F944B17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5B085643-45A3-47CA-8F91-5BFEA2B8C5CA}" type="pres">
      <dgm:prSet presAssocID="{B5FCDF42-CA00-48EE-9DC8-AE33CCB2782B}" presName="composite" presStyleCnt="0"/>
      <dgm:spPr/>
    </dgm:pt>
    <dgm:pt modelId="{1BB1879E-8BCD-483C-BA20-3F205E22F869}" type="pres">
      <dgm:prSet presAssocID="{B5FCDF42-CA00-48EE-9DC8-AE33CCB2782B}" presName="FirstChild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BC4BDC3B-99E0-4B74-9EFC-BC4E4EC701D7}" type="pres">
      <dgm:prSet presAssocID="{B5FCDF42-CA00-48EE-9DC8-AE33CCB2782B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91350B26-0665-4922-992C-CD27C23A58D0}" type="pres">
      <dgm:prSet presAssocID="{B5FCDF42-CA00-48EE-9DC8-AE33CCB2782B}" presName="Accent" presStyleLbl="parChTrans1D1" presStyleIdx="0" presStyleCnt="4"/>
      <dgm:spPr/>
    </dgm:pt>
    <dgm:pt modelId="{ACD3ADA6-FFFB-4D0D-B61B-B4758358D9F5}" type="pres">
      <dgm:prSet presAssocID="{B5FCDF42-CA00-48EE-9DC8-AE33CCB2782B}" presName="Child" presStyleLbl="revTx" presStyleIdx="1" presStyleCnt="8" custScaleY="116889">
        <dgm:presLayoutVars>
          <dgm:chMax val="0"/>
          <dgm:chPref val="0"/>
          <dgm:bulletEnabled val="1"/>
        </dgm:presLayoutVars>
      </dgm:prSet>
      <dgm:spPr/>
    </dgm:pt>
    <dgm:pt modelId="{6E004A4C-D5EB-4EB3-B969-C25CDE41301D}" type="pres">
      <dgm:prSet presAssocID="{846AB058-B6A6-43E5-B959-A45593D9CB46}" presName="sibTrans" presStyleCnt="0"/>
      <dgm:spPr/>
    </dgm:pt>
    <dgm:pt modelId="{F653D99C-407E-48DB-AAA9-2F6C0C4BD500}" type="pres">
      <dgm:prSet presAssocID="{DACE5CA6-6427-4860-A407-1EC4EA18DBA3}" presName="composite" presStyleCnt="0"/>
      <dgm:spPr/>
    </dgm:pt>
    <dgm:pt modelId="{07746ACD-21B4-4B7E-90F2-B1ABA3C93B63}" type="pres">
      <dgm:prSet presAssocID="{DACE5CA6-6427-4860-A407-1EC4EA18DBA3}" presName="First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67927E9A-13B3-4C12-8304-680FDE4A8B7D}" type="pres">
      <dgm:prSet presAssocID="{DACE5CA6-6427-4860-A407-1EC4EA18DBA3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871F3962-C553-48D7-8302-BC6F94D7B40F}" type="pres">
      <dgm:prSet presAssocID="{DACE5CA6-6427-4860-A407-1EC4EA18DBA3}" presName="Accent" presStyleLbl="parChTrans1D1" presStyleIdx="1" presStyleCnt="4"/>
      <dgm:spPr/>
    </dgm:pt>
    <dgm:pt modelId="{517E80FF-E12C-4272-ADE6-2163807AD65F}" type="pres">
      <dgm:prSet presAssocID="{DACE5CA6-6427-4860-A407-1EC4EA18DBA3}" presName="Child" presStyleLbl="revTx" presStyleIdx="3" presStyleCnt="8" custScaleY="125712">
        <dgm:presLayoutVars>
          <dgm:chMax val="0"/>
          <dgm:chPref val="0"/>
          <dgm:bulletEnabled val="1"/>
        </dgm:presLayoutVars>
      </dgm:prSet>
      <dgm:spPr/>
    </dgm:pt>
    <dgm:pt modelId="{F5C2E386-41A2-4730-9FD9-631B762D01DE}" type="pres">
      <dgm:prSet presAssocID="{6E5A712E-CE89-45A8-9032-DFA596017661}" presName="sibTrans" presStyleCnt="0"/>
      <dgm:spPr/>
    </dgm:pt>
    <dgm:pt modelId="{399A0EF7-F736-4748-B458-774BD3D13A96}" type="pres">
      <dgm:prSet presAssocID="{4D290E96-E66D-4E1A-9661-83AF392DB122}" presName="composite" presStyleCnt="0"/>
      <dgm:spPr/>
    </dgm:pt>
    <dgm:pt modelId="{1FB7342D-CEA9-4175-BFE3-0CBF47D67820}" type="pres">
      <dgm:prSet presAssocID="{4D290E96-E66D-4E1A-9661-83AF392DB122}" presName="FirstChild" presStyleLbl="revTx" presStyleIdx="4" presStyleCnt="8" custScaleY="97394">
        <dgm:presLayoutVars>
          <dgm:chMax val="0"/>
          <dgm:chPref val="0"/>
          <dgm:bulletEnabled val="1"/>
        </dgm:presLayoutVars>
      </dgm:prSet>
      <dgm:spPr/>
    </dgm:pt>
    <dgm:pt modelId="{3A4CC404-9833-4BC0-A8A2-E6975F8F17E0}" type="pres">
      <dgm:prSet presAssocID="{4D290E96-E66D-4E1A-9661-83AF392DB122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B538FB10-D225-49A5-922B-56BC1663692D}" type="pres">
      <dgm:prSet presAssocID="{4D290E96-E66D-4E1A-9661-83AF392DB122}" presName="Accent" presStyleLbl="parChTrans1D1" presStyleIdx="2" presStyleCnt="4"/>
      <dgm:spPr/>
    </dgm:pt>
    <dgm:pt modelId="{17425BF1-3791-4E0F-BD14-42C6ADF0BC9B}" type="pres">
      <dgm:prSet presAssocID="{4D290E96-E66D-4E1A-9661-83AF392DB122}" presName="Child" presStyleLbl="revTx" presStyleIdx="5" presStyleCnt="8" custScaleY="113162">
        <dgm:presLayoutVars>
          <dgm:chMax val="0"/>
          <dgm:chPref val="0"/>
          <dgm:bulletEnabled val="1"/>
        </dgm:presLayoutVars>
      </dgm:prSet>
      <dgm:spPr/>
    </dgm:pt>
    <dgm:pt modelId="{01AF7945-2681-42FB-B980-4DD0E1DC1260}" type="pres">
      <dgm:prSet presAssocID="{D55312E1-8635-4F19-A61F-B8C4F90F44BE}" presName="sibTrans" presStyleCnt="0"/>
      <dgm:spPr/>
    </dgm:pt>
    <dgm:pt modelId="{2FDA0161-FCFC-4C2A-AA13-CB9102F49F0F}" type="pres">
      <dgm:prSet presAssocID="{B5C7079B-5C05-4D41-9EF5-1C1E369192CC}" presName="composite" presStyleCnt="0"/>
      <dgm:spPr/>
    </dgm:pt>
    <dgm:pt modelId="{8A1C415E-2AEC-470C-88BD-511577C8138E}" type="pres">
      <dgm:prSet presAssocID="{B5C7079B-5C05-4D41-9EF5-1C1E369192CC}" presName="First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A010FAFE-095B-476A-B024-F4B9192ABF90}" type="pres">
      <dgm:prSet presAssocID="{B5C7079B-5C05-4D41-9EF5-1C1E369192CC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C7561159-80F7-47AE-B914-D8C6677027B3}" type="pres">
      <dgm:prSet presAssocID="{B5C7079B-5C05-4D41-9EF5-1C1E369192CC}" presName="Accent" presStyleLbl="parChTrans1D1" presStyleIdx="3" presStyleCnt="4"/>
      <dgm:spPr/>
    </dgm:pt>
    <dgm:pt modelId="{567E7BC6-8B6E-4ED3-8F6E-57DD2B1EA3A2}" type="pres">
      <dgm:prSet presAssocID="{B5C7079B-5C05-4D41-9EF5-1C1E369192CC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923F7E03-B689-4AE7-9BA4-424B3F49F350}" type="presOf" srcId="{B5C7079B-5C05-4D41-9EF5-1C1E369192CC}" destId="{A010FAFE-095B-476A-B024-F4B9192ABF90}" srcOrd="0" destOrd="0" presId="urn:microsoft.com/office/officeart/2011/layout/TabList"/>
    <dgm:cxn modelId="{778F800C-52C8-4FC7-8F28-BA24C2D24DC6}" type="presOf" srcId="{DACE5CA6-6427-4860-A407-1EC4EA18DBA3}" destId="{67927E9A-13B3-4C12-8304-680FDE4A8B7D}" srcOrd="0" destOrd="0" presId="urn:microsoft.com/office/officeart/2011/layout/TabList"/>
    <dgm:cxn modelId="{64AA9710-6A0A-420E-BEB7-15A3880DE5E2}" srcId="{DACE5CA6-6427-4860-A407-1EC4EA18DBA3}" destId="{BEB16846-5E00-4D52-AA69-33750E60A3B0}" srcOrd="0" destOrd="0" parTransId="{673BE891-0D9D-46E9-A1B1-2C608DA376D6}" sibTransId="{F3C56DED-61E4-43C9-8B5B-8D9B06F1217E}"/>
    <dgm:cxn modelId="{6CE3DA13-6B9D-48A2-832A-26B6850505A5}" srcId="{4D290E96-E66D-4E1A-9661-83AF392DB122}" destId="{B602FF23-06A9-4DC3-8D47-181FE97C9D01}" srcOrd="3" destOrd="0" parTransId="{E65B23B7-AA16-4F17-B0C9-E4C3D8C69119}" sibTransId="{CA019B97-204C-42D7-930D-5D2F586AE797}"/>
    <dgm:cxn modelId="{59012D1A-D237-45BD-9A41-69E6BC6FA156}" type="presOf" srcId="{C75EC733-3E25-4ED8-82EA-A9888CFCA56A}" destId="{567E7BC6-8B6E-4ED3-8F6E-57DD2B1EA3A2}" srcOrd="0" destOrd="1" presId="urn:microsoft.com/office/officeart/2011/layout/TabList"/>
    <dgm:cxn modelId="{7367011B-2A20-431A-BC29-7ABBDA9C6789}" type="presOf" srcId="{EAD004B7-5B7C-41DC-B96E-89A6089904E2}" destId="{1BB1879E-8BCD-483C-BA20-3F205E22F869}" srcOrd="0" destOrd="0" presId="urn:microsoft.com/office/officeart/2011/layout/TabList"/>
    <dgm:cxn modelId="{63012022-86A4-4607-9814-2F2F62BD85DE}" srcId="{4D290E96-E66D-4E1A-9661-83AF392DB122}" destId="{2352856B-16B7-4D85-9D36-0C79FC688CFD}" srcOrd="1" destOrd="0" parTransId="{FE82FABE-967C-4E76-B26B-CE1EECDAE004}" sibTransId="{0BCA1EF0-54F1-46C7-A718-BAFB23A9D5FC}"/>
    <dgm:cxn modelId="{8BA2DD26-4400-4ACB-9B77-84B04C9C0FA6}" srcId="{B5FCDF42-CA00-48EE-9DC8-AE33CCB2782B}" destId="{0957E33C-6F68-4F10-B21B-3CBB20CBEF0C}" srcOrd="2" destOrd="0" parTransId="{23AFBD93-0F40-4732-9562-F73ADF8FDEB2}" sibTransId="{08327FD4-AA8A-413B-A20A-B0251C506B3A}"/>
    <dgm:cxn modelId="{51309E30-391D-4389-B175-56F297FA16E6}" srcId="{B5C7079B-5C05-4D41-9EF5-1C1E369192CC}" destId="{4B601B5A-A457-42CD-9CA3-8F5ED736A8C1}" srcOrd="0" destOrd="0" parTransId="{39633234-564C-4D1A-9D6A-C09E0F2145FA}" sibTransId="{29DC3866-8519-4696-8271-92B9C62DFBE6}"/>
    <dgm:cxn modelId="{D9798932-B00A-44A0-AF95-050336CF8ED2}" type="presOf" srcId="{3F03A4DE-5E55-4D35-BE16-FF504F944B17}" destId="{2A4E04AA-CB7B-400B-A2A8-64F1E02676C4}" srcOrd="0" destOrd="0" presId="urn:microsoft.com/office/officeart/2011/layout/TabList"/>
    <dgm:cxn modelId="{DA857E35-3C34-4420-9EF4-FC75D19598E0}" srcId="{3F03A4DE-5E55-4D35-BE16-FF504F944B17}" destId="{B5FCDF42-CA00-48EE-9DC8-AE33CCB2782B}" srcOrd="0" destOrd="0" parTransId="{1FECD05D-4C52-42CE-8656-50FAA29C898D}" sibTransId="{846AB058-B6A6-43E5-B959-A45593D9CB46}"/>
    <dgm:cxn modelId="{0C45EB3A-1905-420B-AFF6-DFB57FE90FB3}" type="presOf" srcId="{2352856B-16B7-4D85-9D36-0C79FC688CFD}" destId="{17425BF1-3791-4E0F-BD14-42C6ADF0BC9B}" srcOrd="0" destOrd="0" presId="urn:microsoft.com/office/officeart/2011/layout/TabList"/>
    <dgm:cxn modelId="{28C6B25C-7454-4B1F-9B7D-821764B7CCD0}" type="presOf" srcId="{B602FF23-06A9-4DC3-8D47-181FE97C9D01}" destId="{17425BF1-3791-4E0F-BD14-42C6ADF0BC9B}" srcOrd="0" destOrd="2" presId="urn:microsoft.com/office/officeart/2011/layout/TabList"/>
    <dgm:cxn modelId="{6176DC41-ABF5-4E87-B737-D2735AFFEC24}" srcId="{B5FCDF42-CA00-48EE-9DC8-AE33CCB2782B}" destId="{0629C645-BF05-49CD-A8E0-43336A43F9D5}" srcOrd="1" destOrd="0" parTransId="{23831ABE-C99B-4A6F-A158-CB9DB56C4BA9}" sibTransId="{E695E77A-649A-4EFB-8425-986B1B2820E0}"/>
    <dgm:cxn modelId="{8C8D3349-673E-407E-9151-EBDBD6450B8B}" type="presOf" srcId="{4E65E612-258C-4E5E-BB5F-C0881FDEF88F}" destId="{1FB7342D-CEA9-4175-BFE3-0CBF47D67820}" srcOrd="0" destOrd="0" presId="urn:microsoft.com/office/officeart/2011/layout/TabList"/>
    <dgm:cxn modelId="{8D8E386E-9B21-4C3D-A7C5-706EA226FCBE}" type="presOf" srcId="{0629C645-BF05-49CD-A8E0-43336A43F9D5}" destId="{ACD3ADA6-FFFB-4D0D-B61B-B4758358D9F5}" srcOrd="0" destOrd="0" presId="urn:microsoft.com/office/officeart/2011/layout/TabList"/>
    <dgm:cxn modelId="{0A6EF06E-962A-4953-A932-A6B3FA2E86CA}" type="presOf" srcId="{D3C9E96F-CCD8-452E-9820-2B3D3C7067B1}" destId="{ACD3ADA6-FFFB-4D0D-B61B-B4758358D9F5}" srcOrd="0" destOrd="2" presId="urn:microsoft.com/office/officeart/2011/layout/TabList"/>
    <dgm:cxn modelId="{2E7C986F-923E-4E8F-A040-D850834AC82C}" srcId="{B5FCDF42-CA00-48EE-9DC8-AE33CCB2782B}" destId="{D3C9E96F-CCD8-452E-9820-2B3D3C7067B1}" srcOrd="3" destOrd="0" parTransId="{EDB3F2FC-4E6F-4AB9-9FA9-BA7186476FBE}" sibTransId="{42EA197A-0999-4347-AD52-CB595D2573B1}"/>
    <dgm:cxn modelId="{0F602970-7375-4F9E-804E-677D1B2D2E1B}" srcId="{4D290E96-E66D-4E1A-9661-83AF392DB122}" destId="{4E65E612-258C-4E5E-BB5F-C0881FDEF88F}" srcOrd="0" destOrd="0" parTransId="{FF75FC34-2FA9-4D7E-9DEB-B2939841011D}" sibTransId="{91C9F7F2-8C57-48C5-B747-D0339EA385A2}"/>
    <dgm:cxn modelId="{3B664E58-5866-4E41-8655-24E5F53F2B6C}" type="presOf" srcId="{4B601B5A-A457-42CD-9CA3-8F5ED736A8C1}" destId="{8A1C415E-2AEC-470C-88BD-511577C8138E}" srcOrd="0" destOrd="0" presId="urn:microsoft.com/office/officeart/2011/layout/TabList"/>
    <dgm:cxn modelId="{D8CC7658-5F4A-4B4A-AE92-8D8B787271FB}" srcId="{3F03A4DE-5E55-4D35-BE16-FF504F944B17}" destId="{DACE5CA6-6427-4860-A407-1EC4EA18DBA3}" srcOrd="1" destOrd="0" parTransId="{FE5CAE33-C3CD-4E27-9C96-368C68C67725}" sibTransId="{6E5A712E-CE89-45A8-9032-DFA596017661}"/>
    <dgm:cxn modelId="{22CFAD5A-1DED-4C55-96D9-C7FC9002ABF5}" srcId="{DACE5CA6-6427-4860-A407-1EC4EA18DBA3}" destId="{668D556D-024F-4CFD-B48F-3EEA29086D70}" srcOrd="2" destOrd="0" parTransId="{CED5E0B0-B5AF-4689-8CB9-47A2EFA9284D}" sibTransId="{CA6DA25B-B307-4DEF-923A-C97902DC794B}"/>
    <dgm:cxn modelId="{6C72B27A-B267-47BF-9BCA-1B6F0CBE8EAF}" srcId="{DACE5CA6-6427-4860-A407-1EC4EA18DBA3}" destId="{8EC4E8A4-2E51-4E51-A04C-81DADF6D6511}" srcOrd="1" destOrd="0" parTransId="{5778A8B8-D04A-4932-A6BB-23CA5F4B2DE6}" sibTransId="{275FB138-3B6C-44F4-B5D0-FEB0C7586BB3}"/>
    <dgm:cxn modelId="{FF1CAF82-B510-4932-BDDB-B10A09AFE93C}" srcId="{3F03A4DE-5E55-4D35-BE16-FF504F944B17}" destId="{4D290E96-E66D-4E1A-9661-83AF392DB122}" srcOrd="2" destOrd="0" parTransId="{5B81D819-70AF-40CC-946F-6A7FDE490F29}" sibTransId="{D55312E1-8635-4F19-A61F-B8C4F90F44BE}"/>
    <dgm:cxn modelId="{3B96ED90-51D1-4E27-AF8E-146906C6BF81}" type="presOf" srcId="{8EC4E8A4-2E51-4E51-A04C-81DADF6D6511}" destId="{517E80FF-E12C-4272-ADE6-2163807AD65F}" srcOrd="0" destOrd="0" presId="urn:microsoft.com/office/officeart/2011/layout/TabList"/>
    <dgm:cxn modelId="{21411893-B6BC-4161-881C-0F504A9EB756}" srcId="{B5C7079B-5C05-4D41-9EF5-1C1E369192CC}" destId="{8889C1C8-1194-4582-8363-25C4ED729E86}" srcOrd="3" destOrd="0" parTransId="{211CF252-C17A-4F5D-B1A0-E1008C79043F}" sibTransId="{EB63C3DB-D057-48F9-831F-D98B58150FA9}"/>
    <dgm:cxn modelId="{B5E52393-1BCC-4FC0-B4E3-F4DE36C5357C}" srcId="{4D290E96-E66D-4E1A-9661-83AF392DB122}" destId="{83CDED20-227F-48FD-AB5D-94C5279568F9}" srcOrd="2" destOrd="0" parTransId="{D40205BD-18AF-4A34-AD51-4C9AF871B5ED}" sibTransId="{7F6F1A5E-21ED-49EF-90B5-8EEFB76D3FFE}"/>
    <dgm:cxn modelId="{AF496D96-B6BF-42C4-9398-68EF7BDBB0A9}" srcId="{B5C7079B-5C05-4D41-9EF5-1C1E369192CC}" destId="{C75EC733-3E25-4ED8-82EA-A9888CFCA56A}" srcOrd="2" destOrd="0" parTransId="{7225374D-BC71-437C-BFB8-F12BE31B220B}" sibTransId="{9A8DD86A-944E-456A-9721-133DBDE2F82F}"/>
    <dgm:cxn modelId="{BE638FA1-6252-44D3-8B23-962C0FB3AB53}" srcId="{3F03A4DE-5E55-4D35-BE16-FF504F944B17}" destId="{B5C7079B-5C05-4D41-9EF5-1C1E369192CC}" srcOrd="3" destOrd="0" parTransId="{7B71F76F-05B3-4EB5-BC44-CF563DD588C9}" sibTransId="{F3464200-25B8-4207-841B-EF6141D033D9}"/>
    <dgm:cxn modelId="{0FE45FA7-E2E1-4566-8FB2-C6230E9ED921}" type="presOf" srcId="{BEB16846-5E00-4D52-AA69-33750E60A3B0}" destId="{07746ACD-21B4-4B7E-90F2-B1ABA3C93B63}" srcOrd="0" destOrd="0" presId="urn:microsoft.com/office/officeart/2011/layout/TabList"/>
    <dgm:cxn modelId="{4D864DC7-C966-4A2E-A759-8193F2D38D62}" type="presOf" srcId="{4D290E96-E66D-4E1A-9661-83AF392DB122}" destId="{3A4CC404-9833-4BC0-A8A2-E6975F8F17E0}" srcOrd="0" destOrd="0" presId="urn:microsoft.com/office/officeart/2011/layout/TabList"/>
    <dgm:cxn modelId="{605D9ECA-A97F-49E5-8625-968E48FA6A7B}" type="presOf" srcId="{0957E33C-6F68-4F10-B21B-3CBB20CBEF0C}" destId="{ACD3ADA6-FFFB-4D0D-B61B-B4758358D9F5}" srcOrd="0" destOrd="1" presId="urn:microsoft.com/office/officeart/2011/layout/TabList"/>
    <dgm:cxn modelId="{5B8E83D9-BC13-4961-B98C-0F09B060ECD8}" type="presOf" srcId="{83CDED20-227F-48FD-AB5D-94C5279568F9}" destId="{17425BF1-3791-4E0F-BD14-42C6ADF0BC9B}" srcOrd="0" destOrd="1" presId="urn:microsoft.com/office/officeart/2011/layout/TabList"/>
    <dgm:cxn modelId="{2E9745DE-C552-4423-936A-0705A3E6EFB1}" srcId="{B5FCDF42-CA00-48EE-9DC8-AE33CCB2782B}" destId="{EAD004B7-5B7C-41DC-B96E-89A6089904E2}" srcOrd="0" destOrd="0" parTransId="{6929C865-DCBE-4F81-AF87-D404841331EE}" sibTransId="{00FEA958-548A-4CD2-B110-5405093C7468}"/>
    <dgm:cxn modelId="{A7F038E7-3132-4E3C-8C56-2B5BC1B97C2A}" type="presOf" srcId="{668D556D-024F-4CFD-B48F-3EEA29086D70}" destId="{517E80FF-E12C-4272-ADE6-2163807AD65F}" srcOrd="0" destOrd="1" presId="urn:microsoft.com/office/officeart/2011/layout/TabList"/>
    <dgm:cxn modelId="{A2FDAEF3-2AD5-44A6-9E71-49A87357244D}" type="presOf" srcId="{19BE64A6-0880-49A3-90C1-FBE0D21D1F51}" destId="{567E7BC6-8B6E-4ED3-8F6E-57DD2B1EA3A2}" srcOrd="0" destOrd="0" presId="urn:microsoft.com/office/officeart/2011/layout/TabList"/>
    <dgm:cxn modelId="{F0648CF5-0E0F-4A2C-BD84-22116639EC95}" type="presOf" srcId="{B5FCDF42-CA00-48EE-9DC8-AE33CCB2782B}" destId="{BC4BDC3B-99E0-4B74-9EFC-BC4E4EC701D7}" srcOrd="0" destOrd="0" presId="urn:microsoft.com/office/officeart/2011/layout/TabList"/>
    <dgm:cxn modelId="{6AA8A5F5-8546-4715-8AE9-AA62AD4AABF2}" srcId="{B5C7079B-5C05-4D41-9EF5-1C1E369192CC}" destId="{19BE64A6-0880-49A3-90C1-FBE0D21D1F51}" srcOrd="1" destOrd="0" parTransId="{5A1C29F6-7FFD-4F7F-8D7B-276887929D4A}" sibTransId="{8886A3F1-E6A9-4CE2-8F91-EAC8D245269E}"/>
    <dgm:cxn modelId="{D1156AFE-16F6-4584-9DE9-F6583133D3E0}" type="presOf" srcId="{8889C1C8-1194-4582-8363-25C4ED729E86}" destId="{567E7BC6-8B6E-4ED3-8F6E-57DD2B1EA3A2}" srcOrd="0" destOrd="2" presId="urn:microsoft.com/office/officeart/2011/layout/TabList"/>
    <dgm:cxn modelId="{72514CF9-F5B3-48DB-872C-7E8D06C426D4}" type="presParOf" srcId="{2A4E04AA-CB7B-400B-A2A8-64F1E02676C4}" destId="{5B085643-45A3-47CA-8F91-5BFEA2B8C5CA}" srcOrd="0" destOrd="0" presId="urn:microsoft.com/office/officeart/2011/layout/TabList"/>
    <dgm:cxn modelId="{9A57227F-717C-4A3F-A153-2271650B2325}" type="presParOf" srcId="{5B085643-45A3-47CA-8F91-5BFEA2B8C5CA}" destId="{1BB1879E-8BCD-483C-BA20-3F205E22F869}" srcOrd="0" destOrd="0" presId="urn:microsoft.com/office/officeart/2011/layout/TabList"/>
    <dgm:cxn modelId="{D0CCD31D-DAA4-4F95-A657-4DCC2B70A188}" type="presParOf" srcId="{5B085643-45A3-47CA-8F91-5BFEA2B8C5CA}" destId="{BC4BDC3B-99E0-4B74-9EFC-BC4E4EC701D7}" srcOrd="1" destOrd="0" presId="urn:microsoft.com/office/officeart/2011/layout/TabList"/>
    <dgm:cxn modelId="{30353A9C-3F4D-4317-A73B-B254D9618245}" type="presParOf" srcId="{5B085643-45A3-47CA-8F91-5BFEA2B8C5CA}" destId="{91350B26-0665-4922-992C-CD27C23A58D0}" srcOrd="2" destOrd="0" presId="urn:microsoft.com/office/officeart/2011/layout/TabList"/>
    <dgm:cxn modelId="{B40260E8-4608-44D4-90B9-747FDA81A2DC}" type="presParOf" srcId="{2A4E04AA-CB7B-400B-A2A8-64F1E02676C4}" destId="{ACD3ADA6-FFFB-4D0D-B61B-B4758358D9F5}" srcOrd="1" destOrd="0" presId="urn:microsoft.com/office/officeart/2011/layout/TabList"/>
    <dgm:cxn modelId="{2DED9E2A-1D94-46C9-8ACF-F75EB2F37827}" type="presParOf" srcId="{2A4E04AA-CB7B-400B-A2A8-64F1E02676C4}" destId="{6E004A4C-D5EB-4EB3-B969-C25CDE41301D}" srcOrd="2" destOrd="0" presId="urn:microsoft.com/office/officeart/2011/layout/TabList"/>
    <dgm:cxn modelId="{EF5FFD34-0CB4-4A44-93DA-AE674120A41F}" type="presParOf" srcId="{2A4E04AA-CB7B-400B-A2A8-64F1E02676C4}" destId="{F653D99C-407E-48DB-AAA9-2F6C0C4BD500}" srcOrd="3" destOrd="0" presId="urn:microsoft.com/office/officeart/2011/layout/TabList"/>
    <dgm:cxn modelId="{11CF3095-44D1-44ED-AF21-415922587A99}" type="presParOf" srcId="{F653D99C-407E-48DB-AAA9-2F6C0C4BD500}" destId="{07746ACD-21B4-4B7E-90F2-B1ABA3C93B63}" srcOrd="0" destOrd="0" presId="urn:microsoft.com/office/officeart/2011/layout/TabList"/>
    <dgm:cxn modelId="{03EDA30D-D7F4-404D-AB4B-2E123A37C9A0}" type="presParOf" srcId="{F653D99C-407E-48DB-AAA9-2F6C0C4BD500}" destId="{67927E9A-13B3-4C12-8304-680FDE4A8B7D}" srcOrd="1" destOrd="0" presId="urn:microsoft.com/office/officeart/2011/layout/TabList"/>
    <dgm:cxn modelId="{1FF6842F-C3D0-4409-99DB-9A08F538D43A}" type="presParOf" srcId="{F653D99C-407E-48DB-AAA9-2F6C0C4BD500}" destId="{871F3962-C553-48D7-8302-BC6F94D7B40F}" srcOrd="2" destOrd="0" presId="urn:microsoft.com/office/officeart/2011/layout/TabList"/>
    <dgm:cxn modelId="{25442254-8063-4B98-A6D2-8FB01D3478DD}" type="presParOf" srcId="{2A4E04AA-CB7B-400B-A2A8-64F1E02676C4}" destId="{517E80FF-E12C-4272-ADE6-2163807AD65F}" srcOrd="4" destOrd="0" presId="urn:microsoft.com/office/officeart/2011/layout/TabList"/>
    <dgm:cxn modelId="{23460F94-7B43-4A12-92AB-AD0AFDD47B2A}" type="presParOf" srcId="{2A4E04AA-CB7B-400B-A2A8-64F1E02676C4}" destId="{F5C2E386-41A2-4730-9FD9-631B762D01DE}" srcOrd="5" destOrd="0" presId="urn:microsoft.com/office/officeart/2011/layout/TabList"/>
    <dgm:cxn modelId="{675D2D75-C745-4EF1-A70C-2D2AB050C4F6}" type="presParOf" srcId="{2A4E04AA-CB7B-400B-A2A8-64F1E02676C4}" destId="{399A0EF7-F736-4748-B458-774BD3D13A96}" srcOrd="6" destOrd="0" presId="urn:microsoft.com/office/officeart/2011/layout/TabList"/>
    <dgm:cxn modelId="{57E31917-0B73-4B06-A85D-1E217D867BED}" type="presParOf" srcId="{399A0EF7-F736-4748-B458-774BD3D13A96}" destId="{1FB7342D-CEA9-4175-BFE3-0CBF47D67820}" srcOrd="0" destOrd="0" presId="urn:microsoft.com/office/officeart/2011/layout/TabList"/>
    <dgm:cxn modelId="{623CEFA1-4246-42C3-921A-0006BD60C888}" type="presParOf" srcId="{399A0EF7-F736-4748-B458-774BD3D13A96}" destId="{3A4CC404-9833-4BC0-A8A2-E6975F8F17E0}" srcOrd="1" destOrd="0" presId="urn:microsoft.com/office/officeart/2011/layout/TabList"/>
    <dgm:cxn modelId="{95F6453C-A69A-4896-B1FC-D6AD7DC74CDF}" type="presParOf" srcId="{399A0EF7-F736-4748-B458-774BD3D13A96}" destId="{B538FB10-D225-49A5-922B-56BC1663692D}" srcOrd="2" destOrd="0" presId="urn:microsoft.com/office/officeart/2011/layout/TabList"/>
    <dgm:cxn modelId="{3C70D205-7BBE-4C67-8151-D950834BE11C}" type="presParOf" srcId="{2A4E04AA-CB7B-400B-A2A8-64F1E02676C4}" destId="{17425BF1-3791-4E0F-BD14-42C6ADF0BC9B}" srcOrd="7" destOrd="0" presId="urn:microsoft.com/office/officeart/2011/layout/TabList"/>
    <dgm:cxn modelId="{C09B0D6F-F62E-4595-A0D0-85B75F21B33B}" type="presParOf" srcId="{2A4E04AA-CB7B-400B-A2A8-64F1E02676C4}" destId="{01AF7945-2681-42FB-B980-4DD0E1DC1260}" srcOrd="8" destOrd="0" presId="urn:microsoft.com/office/officeart/2011/layout/TabList"/>
    <dgm:cxn modelId="{CD790A96-8809-4EE0-BCDA-C6315499F870}" type="presParOf" srcId="{2A4E04AA-CB7B-400B-A2A8-64F1E02676C4}" destId="{2FDA0161-FCFC-4C2A-AA13-CB9102F49F0F}" srcOrd="9" destOrd="0" presId="urn:microsoft.com/office/officeart/2011/layout/TabList"/>
    <dgm:cxn modelId="{FB6FF6A7-978D-4123-82C3-475562508BEF}" type="presParOf" srcId="{2FDA0161-FCFC-4C2A-AA13-CB9102F49F0F}" destId="{8A1C415E-2AEC-470C-88BD-511577C8138E}" srcOrd="0" destOrd="0" presId="urn:microsoft.com/office/officeart/2011/layout/TabList"/>
    <dgm:cxn modelId="{4A2E557B-D23D-4F30-A951-5524698B22CD}" type="presParOf" srcId="{2FDA0161-FCFC-4C2A-AA13-CB9102F49F0F}" destId="{A010FAFE-095B-476A-B024-F4B9192ABF90}" srcOrd="1" destOrd="0" presId="urn:microsoft.com/office/officeart/2011/layout/TabList"/>
    <dgm:cxn modelId="{8324F967-552D-4227-ABB8-8E187DE54806}" type="presParOf" srcId="{2FDA0161-FCFC-4C2A-AA13-CB9102F49F0F}" destId="{C7561159-80F7-47AE-B914-D8C6677027B3}" srcOrd="2" destOrd="0" presId="urn:microsoft.com/office/officeart/2011/layout/TabList"/>
    <dgm:cxn modelId="{6F39158E-F014-46C0-94AA-95E14CDEF4F2}" type="presParOf" srcId="{2A4E04AA-CB7B-400B-A2A8-64F1E02676C4}" destId="{567E7BC6-8B6E-4ED3-8F6E-57DD2B1EA3A2}" srcOrd="10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2E723B8-DB18-4803-9CC4-61CC292609BF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HK"/>
        </a:p>
      </dgm:t>
    </dgm:pt>
    <dgm:pt modelId="{2A32B5FF-1E3B-4895-88FF-F2BE712A0A0E}">
      <dgm:prSet phldrT="[Text]"/>
      <dgm:spPr/>
      <dgm:t>
        <a:bodyPr/>
        <a:lstStyle/>
        <a:p>
          <a:r>
            <a:rPr lang="en-US" altLang="zh-TW" b="1" dirty="0">
              <a:solidFill>
                <a:srgbClr val="00B050"/>
              </a:solidFill>
            </a:rPr>
            <a:t>1. </a:t>
          </a:r>
          <a:r>
            <a:rPr lang="zh-TW" altLang="en-US" b="1" dirty="0">
              <a:solidFill>
                <a:srgbClr val="00B050"/>
              </a:solidFill>
            </a:rPr>
            <a:t>推動、鼓勵信徒領袖參與</a:t>
          </a:r>
          <a:endParaRPr lang="en-HK" b="1" dirty="0">
            <a:solidFill>
              <a:srgbClr val="00B050"/>
            </a:solidFill>
          </a:endParaRPr>
        </a:p>
      </dgm:t>
    </dgm:pt>
    <dgm:pt modelId="{C3533771-1E63-4775-9B3B-17F7CA960FD1}" type="parTrans" cxnId="{98612779-5E05-4BE7-AAF2-E519123AF26F}">
      <dgm:prSet/>
      <dgm:spPr/>
      <dgm:t>
        <a:bodyPr/>
        <a:lstStyle/>
        <a:p>
          <a:endParaRPr lang="en-HK"/>
        </a:p>
      </dgm:t>
    </dgm:pt>
    <dgm:pt modelId="{69158DC7-B8F1-4942-8FD9-C94D5B0D97DC}" type="sibTrans" cxnId="{98612779-5E05-4BE7-AAF2-E519123AF26F}">
      <dgm:prSet/>
      <dgm:spPr/>
      <dgm:t>
        <a:bodyPr/>
        <a:lstStyle/>
        <a:p>
          <a:endParaRPr lang="en-HK"/>
        </a:p>
      </dgm:t>
    </dgm:pt>
    <dgm:pt modelId="{40C764FF-5A27-427F-85CC-184A85E7F3FD}">
      <dgm:prSet phldrT="[Text]"/>
      <dgm:spPr/>
      <dgm:t>
        <a:bodyPr/>
        <a:lstStyle/>
        <a:p>
          <a:r>
            <a:rPr lang="en-US" altLang="zh-TW" b="1" dirty="0">
              <a:solidFill>
                <a:srgbClr val="00B050"/>
              </a:solidFill>
            </a:rPr>
            <a:t>2. </a:t>
          </a:r>
          <a:r>
            <a:rPr lang="zh-TW" altLang="en-US" b="1" dirty="0">
              <a:solidFill>
                <a:srgbClr val="00B050"/>
              </a:solidFill>
            </a:rPr>
            <a:t>與堂會弟兄姊妹連結</a:t>
          </a:r>
          <a:endParaRPr lang="en-HK" b="1" dirty="0">
            <a:solidFill>
              <a:srgbClr val="00B050"/>
            </a:solidFill>
          </a:endParaRPr>
        </a:p>
      </dgm:t>
    </dgm:pt>
    <dgm:pt modelId="{17D42B3B-EB35-4287-AAB5-7C691601A78F}" type="parTrans" cxnId="{0C96AD32-78D9-4CBB-8380-8209785BB042}">
      <dgm:prSet/>
      <dgm:spPr/>
      <dgm:t>
        <a:bodyPr/>
        <a:lstStyle/>
        <a:p>
          <a:endParaRPr lang="en-HK"/>
        </a:p>
      </dgm:t>
    </dgm:pt>
    <dgm:pt modelId="{24E61F05-D5BD-4EA6-BFEE-F55BC7A77BDE}" type="sibTrans" cxnId="{0C96AD32-78D9-4CBB-8380-8209785BB042}">
      <dgm:prSet/>
      <dgm:spPr/>
      <dgm:t>
        <a:bodyPr/>
        <a:lstStyle/>
        <a:p>
          <a:endParaRPr lang="en-HK"/>
        </a:p>
      </dgm:t>
    </dgm:pt>
    <dgm:pt modelId="{B9E666D6-E35A-4E8D-8FDB-AB9B0FAF1017}">
      <dgm:prSet phldrT="[Text]"/>
      <dgm:spPr/>
      <dgm:t>
        <a:bodyPr/>
        <a:lstStyle/>
        <a:p>
          <a:r>
            <a:rPr lang="en-US" altLang="zh-TW" b="1" dirty="0">
              <a:solidFill>
                <a:srgbClr val="00B050"/>
              </a:solidFill>
            </a:rPr>
            <a:t>3. </a:t>
          </a:r>
          <a:r>
            <a:rPr lang="zh-TW" altLang="en-US" b="1" dirty="0">
              <a:solidFill>
                <a:srgbClr val="00B050"/>
              </a:solidFill>
            </a:rPr>
            <a:t>理清優先次序</a:t>
          </a:r>
          <a:endParaRPr lang="en-HK" b="1" dirty="0">
            <a:solidFill>
              <a:srgbClr val="00B050"/>
            </a:solidFill>
          </a:endParaRPr>
        </a:p>
      </dgm:t>
    </dgm:pt>
    <dgm:pt modelId="{A66B0DD8-1129-405B-A2CC-79679CC4B8AF}" type="parTrans" cxnId="{338EB524-5F19-43DD-9F4E-601BEB8B84A6}">
      <dgm:prSet/>
      <dgm:spPr/>
      <dgm:t>
        <a:bodyPr/>
        <a:lstStyle/>
        <a:p>
          <a:endParaRPr lang="en-HK"/>
        </a:p>
      </dgm:t>
    </dgm:pt>
    <dgm:pt modelId="{2EA9F184-F6EC-4FE0-912D-0DE82388C479}" type="sibTrans" cxnId="{338EB524-5F19-43DD-9F4E-601BEB8B84A6}">
      <dgm:prSet/>
      <dgm:spPr/>
      <dgm:t>
        <a:bodyPr/>
        <a:lstStyle/>
        <a:p>
          <a:endParaRPr lang="en-HK"/>
        </a:p>
      </dgm:t>
    </dgm:pt>
    <dgm:pt modelId="{6FBE1810-EF7E-4A56-843A-2259D6176CA9}">
      <dgm:prSet/>
      <dgm:spPr/>
      <dgm:t>
        <a:bodyPr/>
        <a:lstStyle/>
        <a:p>
          <a:r>
            <a:rPr lang="en-US" altLang="zh-TW" b="1" dirty="0">
              <a:solidFill>
                <a:srgbClr val="00B050"/>
              </a:solidFill>
            </a:rPr>
            <a:t>4. </a:t>
          </a:r>
          <a:r>
            <a:rPr lang="zh-TW" altLang="en-US" b="1" dirty="0">
              <a:solidFill>
                <a:srgbClr val="00B050"/>
              </a:solidFill>
            </a:rPr>
            <a:t>發展機動靈活的計劃</a:t>
          </a:r>
          <a:endParaRPr lang="en-HK" b="1" dirty="0">
            <a:solidFill>
              <a:srgbClr val="00B050"/>
            </a:solidFill>
          </a:endParaRPr>
        </a:p>
      </dgm:t>
    </dgm:pt>
    <dgm:pt modelId="{E7DBECE5-20A5-4005-9C4B-0B8081842A18}" type="parTrans" cxnId="{6FD3EB74-8305-4664-BA18-435DF0533F25}">
      <dgm:prSet/>
      <dgm:spPr/>
      <dgm:t>
        <a:bodyPr/>
        <a:lstStyle/>
        <a:p>
          <a:endParaRPr lang="en-HK"/>
        </a:p>
      </dgm:t>
    </dgm:pt>
    <dgm:pt modelId="{4E90BD49-5E6B-44F3-ADE6-0874784BEC98}" type="sibTrans" cxnId="{6FD3EB74-8305-4664-BA18-435DF0533F25}">
      <dgm:prSet/>
      <dgm:spPr/>
      <dgm:t>
        <a:bodyPr/>
        <a:lstStyle/>
        <a:p>
          <a:endParaRPr lang="en-HK"/>
        </a:p>
      </dgm:t>
    </dgm:pt>
    <dgm:pt modelId="{B90BB266-DAFD-4764-B98E-D9BFDF67D718}">
      <dgm:prSet/>
      <dgm:spPr/>
      <dgm:t>
        <a:bodyPr/>
        <a:lstStyle/>
        <a:p>
          <a:r>
            <a:rPr lang="en-US" altLang="zh-TW" b="1" dirty="0">
              <a:solidFill>
                <a:srgbClr val="00B050"/>
              </a:solidFill>
            </a:rPr>
            <a:t>5. </a:t>
          </a:r>
          <a:r>
            <a:rPr lang="zh-TW" altLang="en-US" b="1" dirty="0">
              <a:solidFill>
                <a:srgbClr val="00B050"/>
              </a:solidFill>
            </a:rPr>
            <a:t>交託上主</a:t>
          </a:r>
          <a:endParaRPr lang="en-HK" b="1" dirty="0">
            <a:solidFill>
              <a:srgbClr val="00B050"/>
            </a:solidFill>
          </a:endParaRPr>
        </a:p>
      </dgm:t>
    </dgm:pt>
    <dgm:pt modelId="{59F2FA01-4A68-409F-A265-7C40F4C28202}" type="parTrans" cxnId="{F0D90223-98B4-4D7A-99ED-81389A31FD7F}">
      <dgm:prSet/>
      <dgm:spPr/>
      <dgm:t>
        <a:bodyPr/>
        <a:lstStyle/>
        <a:p>
          <a:endParaRPr lang="en-HK"/>
        </a:p>
      </dgm:t>
    </dgm:pt>
    <dgm:pt modelId="{B5F490A3-474E-4F20-9FBA-1150DC00D81F}" type="sibTrans" cxnId="{F0D90223-98B4-4D7A-99ED-81389A31FD7F}">
      <dgm:prSet/>
      <dgm:spPr/>
      <dgm:t>
        <a:bodyPr/>
        <a:lstStyle/>
        <a:p>
          <a:endParaRPr lang="en-HK"/>
        </a:p>
      </dgm:t>
    </dgm:pt>
    <dgm:pt modelId="{F6DA6CC7-34CB-481B-83C8-3674FBD44149}" type="pres">
      <dgm:prSet presAssocID="{52E723B8-DB18-4803-9CC4-61CC292609BF}" presName="vert0" presStyleCnt="0">
        <dgm:presLayoutVars>
          <dgm:dir/>
          <dgm:animOne val="branch"/>
          <dgm:animLvl val="lvl"/>
        </dgm:presLayoutVars>
      </dgm:prSet>
      <dgm:spPr/>
    </dgm:pt>
    <dgm:pt modelId="{F68E8110-5AF2-4489-861A-5CA088A8C2C0}" type="pres">
      <dgm:prSet presAssocID="{2A32B5FF-1E3B-4895-88FF-F2BE712A0A0E}" presName="thickLine" presStyleLbl="alignNode1" presStyleIdx="0" presStyleCnt="5"/>
      <dgm:spPr/>
    </dgm:pt>
    <dgm:pt modelId="{7FC16CA6-116C-4605-AB27-6F9ECD2BAA24}" type="pres">
      <dgm:prSet presAssocID="{2A32B5FF-1E3B-4895-88FF-F2BE712A0A0E}" presName="horz1" presStyleCnt="0"/>
      <dgm:spPr/>
    </dgm:pt>
    <dgm:pt modelId="{1A4E249C-D2D4-45C5-BC56-865BE6385AF8}" type="pres">
      <dgm:prSet presAssocID="{2A32B5FF-1E3B-4895-88FF-F2BE712A0A0E}" presName="tx1" presStyleLbl="revTx" presStyleIdx="0" presStyleCnt="5"/>
      <dgm:spPr/>
    </dgm:pt>
    <dgm:pt modelId="{CD806BAE-380B-4323-AEA6-08C85CCB9CC8}" type="pres">
      <dgm:prSet presAssocID="{2A32B5FF-1E3B-4895-88FF-F2BE712A0A0E}" presName="vert1" presStyleCnt="0"/>
      <dgm:spPr/>
    </dgm:pt>
    <dgm:pt modelId="{DB81719A-9C94-42E1-8CF4-0248617851E0}" type="pres">
      <dgm:prSet presAssocID="{40C764FF-5A27-427F-85CC-184A85E7F3FD}" presName="thickLine" presStyleLbl="alignNode1" presStyleIdx="1" presStyleCnt="5"/>
      <dgm:spPr/>
    </dgm:pt>
    <dgm:pt modelId="{3EA532DF-309E-45AD-AFD7-FCFE4FA2CE8D}" type="pres">
      <dgm:prSet presAssocID="{40C764FF-5A27-427F-85CC-184A85E7F3FD}" presName="horz1" presStyleCnt="0"/>
      <dgm:spPr/>
    </dgm:pt>
    <dgm:pt modelId="{D9238F6C-7074-4372-98EF-8192269756C2}" type="pres">
      <dgm:prSet presAssocID="{40C764FF-5A27-427F-85CC-184A85E7F3FD}" presName="tx1" presStyleLbl="revTx" presStyleIdx="1" presStyleCnt="5"/>
      <dgm:spPr/>
    </dgm:pt>
    <dgm:pt modelId="{C3AB5A92-7AE6-4CC7-BF40-FE507B1C51E4}" type="pres">
      <dgm:prSet presAssocID="{40C764FF-5A27-427F-85CC-184A85E7F3FD}" presName="vert1" presStyleCnt="0"/>
      <dgm:spPr/>
    </dgm:pt>
    <dgm:pt modelId="{EE176C18-133F-49CF-A4B3-6EA202578EBE}" type="pres">
      <dgm:prSet presAssocID="{B9E666D6-E35A-4E8D-8FDB-AB9B0FAF1017}" presName="thickLine" presStyleLbl="alignNode1" presStyleIdx="2" presStyleCnt="5"/>
      <dgm:spPr/>
    </dgm:pt>
    <dgm:pt modelId="{4713DEAE-A5A0-4CFB-AB01-1013B2609E31}" type="pres">
      <dgm:prSet presAssocID="{B9E666D6-E35A-4E8D-8FDB-AB9B0FAF1017}" presName="horz1" presStyleCnt="0"/>
      <dgm:spPr/>
    </dgm:pt>
    <dgm:pt modelId="{1C8DCCB0-E455-478B-95CB-813A9A189D4C}" type="pres">
      <dgm:prSet presAssocID="{B9E666D6-E35A-4E8D-8FDB-AB9B0FAF1017}" presName="tx1" presStyleLbl="revTx" presStyleIdx="2" presStyleCnt="5"/>
      <dgm:spPr/>
    </dgm:pt>
    <dgm:pt modelId="{59B78A7F-554F-4D4B-8833-DD70B2E04A37}" type="pres">
      <dgm:prSet presAssocID="{B9E666D6-E35A-4E8D-8FDB-AB9B0FAF1017}" presName="vert1" presStyleCnt="0"/>
      <dgm:spPr/>
    </dgm:pt>
    <dgm:pt modelId="{0DE7442C-5E65-486C-A7CA-C88173A87CD4}" type="pres">
      <dgm:prSet presAssocID="{6FBE1810-EF7E-4A56-843A-2259D6176CA9}" presName="thickLine" presStyleLbl="alignNode1" presStyleIdx="3" presStyleCnt="5"/>
      <dgm:spPr/>
    </dgm:pt>
    <dgm:pt modelId="{9C6F5B86-8005-46F7-9029-0010C1263149}" type="pres">
      <dgm:prSet presAssocID="{6FBE1810-EF7E-4A56-843A-2259D6176CA9}" presName="horz1" presStyleCnt="0"/>
      <dgm:spPr/>
    </dgm:pt>
    <dgm:pt modelId="{C1F2ED94-3AEE-4DD3-9F2E-C5E32A8F7AAC}" type="pres">
      <dgm:prSet presAssocID="{6FBE1810-EF7E-4A56-843A-2259D6176CA9}" presName="tx1" presStyleLbl="revTx" presStyleIdx="3" presStyleCnt="5"/>
      <dgm:spPr/>
    </dgm:pt>
    <dgm:pt modelId="{E8EE5178-E382-41A1-A055-495220965FE9}" type="pres">
      <dgm:prSet presAssocID="{6FBE1810-EF7E-4A56-843A-2259D6176CA9}" presName="vert1" presStyleCnt="0"/>
      <dgm:spPr/>
    </dgm:pt>
    <dgm:pt modelId="{A8473EA5-D3F9-4EF7-AB57-5C3B42A87CB3}" type="pres">
      <dgm:prSet presAssocID="{B90BB266-DAFD-4764-B98E-D9BFDF67D718}" presName="thickLine" presStyleLbl="alignNode1" presStyleIdx="4" presStyleCnt="5"/>
      <dgm:spPr/>
    </dgm:pt>
    <dgm:pt modelId="{565E5354-512A-4143-B899-18D5FA2E230E}" type="pres">
      <dgm:prSet presAssocID="{B90BB266-DAFD-4764-B98E-D9BFDF67D718}" presName="horz1" presStyleCnt="0"/>
      <dgm:spPr/>
    </dgm:pt>
    <dgm:pt modelId="{6DC2859A-2E85-4C3C-8327-2077EACC646A}" type="pres">
      <dgm:prSet presAssocID="{B90BB266-DAFD-4764-B98E-D9BFDF67D718}" presName="tx1" presStyleLbl="revTx" presStyleIdx="4" presStyleCnt="5"/>
      <dgm:spPr/>
    </dgm:pt>
    <dgm:pt modelId="{A0CE3249-00AD-415F-A2E4-7F4494A86179}" type="pres">
      <dgm:prSet presAssocID="{B90BB266-DAFD-4764-B98E-D9BFDF67D718}" presName="vert1" presStyleCnt="0"/>
      <dgm:spPr/>
    </dgm:pt>
  </dgm:ptLst>
  <dgm:cxnLst>
    <dgm:cxn modelId="{F0D90223-98B4-4D7A-99ED-81389A31FD7F}" srcId="{52E723B8-DB18-4803-9CC4-61CC292609BF}" destId="{B90BB266-DAFD-4764-B98E-D9BFDF67D718}" srcOrd="4" destOrd="0" parTransId="{59F2FA01-4A68-409F-A265-7C40F4C28202}" sibTransId="{B5F490A3-474E-4F20-9FBA-1150DC00D81F}"/>
    <dgm:cxn modelId="{338EB524-5F19-43DD-9F4E-601BEB8B84A6}" srcId="{52E723B8-DB18-4803-9CC4-61CC292609BF}" destId="{B9E666D6-E35A-4E8D-8FDB-AB9B0FAF1017}" srcOrd="2" destOrd="0" parTransId="{A66B0DD8-1129-405B-A2CC-79679CC4B8AF}" sibTransId="{2EA9F184-F6EC-4FE0-912D-0DE82388C479}"/>
    <dgm:cxn modelId="{0C96AD32-78D9-4CBB-8380-8209785BB042}" srcId="{52E723B8-DB18-4803-9CC4-61CC292609BF}" destId="{40C764FF-5A27-427F-85CC-184A85E7F3FD}" srcOrd="1" destOrd="0" parTransId="{17D42B3B-EB35-4287-AAB5-7C691601A78F}" sibTransId="{24E61F05-D5BD-4EA6-BFEE-F55BC7A77BDE}"/>
    <dgm:cxn modelId="{F7100F71-6EFD-433E-88F0-6E99C99694D6}" type="presOf" srcId="{2A32B5FF-1E3B-4895-88FF-F2BE712A0A0E}" destId="{1A4E249C-D2D4-45C5-BC56-865BE6385AF8}" srcOrd="0" destOrd="0" presId="urn:microsoft.com/office/officeart/2008/layout/LinedList"/>
    <dgm:cxn modelId="{6FD3EB74-8305-4664-BA18-435DF0533F25}" srcId="{52E723B8-DB18-4803-9CC4-61CC292609BF}" destId="{6FBE1810-EF7E-4A56-843A-2259D6176CA9}" srcOrd="3" destOrd="0" parTransId="{E7DBECE5-20A5-4005-9C4B-0B8081842A18}" sibTransId="{4E90BD49-5E6B-44F3-ADE6-0874784BEC98}"/>
    <dgm:cxn modelId="{98612779-5E05-4BE7-AAF2-E519123AF26F}" srcId="{52E723B8-DB18-4803-9CC4-61CC292609BF}" destId="{2A32B5FF-1E3B-4895-88FF-F2BE712A0A0E}" srcOrd="0" destOrd="0" parTransId="{C3533771-1E63-4775-9B3B-17F7CA960FD1}" sibTransId="{69158DC7-B8F1-4942-8FD9-C94D5B0D97DC}"/>
    <dgm:cxn modelId="{35C4E47D-9EC0-4174-8FA0-E3565F3D1050}" type="presOf" srcId="{B90BB266-DAFD-4764-B98E-D9BFDF67D718}" destId="{6DC2859A-2E85-4C3C-8327-2077EACC646A}" srcOrd="0" destOrd="0" presId="urn:microsoft.com/office/officeart/2008/layout/LinedList"/>
    <dgm:cxn modelId="{EE9543B2-695C-49D0-B11B-DA25140ABF59}" type="presOf" srcId="{40C764FF-5A27-427F-85CC-184A85E7F3FD}" destId="{D9238F6C-7074-4372-98EF-8192269756C2}" srcOrd="0" destOrd="0" presId="urn:microsoft.com/office/officeart/2008/layout/LinedList"/>
    <dgm:cxn modelId="{67E7F6BC-D37A-4A5F-BEE6-33AD7A48CE8E}" type="presOf" srcId="{52E723B8-DB18-4803-9CC4-61CC292609BF}" destId="{F6DA6CC7-34CB-481B-83C8-3674FBD44149}" srcOrd="0" destOrd="0" presId="urn:microsoft.com/office/officeart/2008/layout/LinedList"/>
    <dgm:cxn modelId="{52E852BF-D348-4EAC-AEE1-1248E2ACCE58}" type="presOf" srcId="{6FBE1810-EF7E-4A56-843A-2259D6176CA9}" destId="{C1F2ED94-3AEE-4DD3-9F2E-C5E32A8F7AAC}" srcOrd="0" destOrd="0" presId="urn:microsoft.com/office/officeart/2008/layout/LinedList"/>
    <dgm:cxn modelId="{495C0CC0-07DF-4A65-B7EC-1F7A0384E4CC}" type="presOf" srcId="{B9E666D6-E35A-4E8D-8FDB-AB9B0FAF1017}" destId="{1C8DCCB0-E455-478B-95CB-813A9A189D4C}" srcOrd="0" destOrd="0" presId="urn:microsoft.com/office/officeart/2008/layout/LinedList"/>
    <dgm:cxn modelId="{77C6FC0E-ADDC-44D0-BBB9-7AEBBF0E4BAE}" type="presParOf" srcId="{F6DA6CC7-34CB-481B-83C8-3674FBD44149}" destId="{F68E8110-5AF2-4489-861A-5CA088A8C2C0}" srcOrd="0" destOrd="0" presId="urn:microsoft.com/office/officeart/2008/layout/LinedList"/>
    <dgm:cxn modelId="{30A035DE-448D-423B-AB4F-DC60225EF01D}" type="presParOf" srcId="{F6DA6CC7-34CB-481B-83C8-3674FBD44149}" destId="{7FC16CA6-116C-4605-AB27-6F9ECD2BAA24}" srcOrd="1" destOrd="0" presId="urn:microsoft.com/office/officeart/2008/layout/LinedList"/>
    <dgm:cxn modelId="{E34EB3BB-A9B6-4BF6-9DAD-1EDFF1DCED22}" type="presParOf" srcId="{7FC16CA6-116C-4605-AB27-6F9ECD2BAA24}" destId="{1A4E249C-D2D4-45C5-BC56-865BE6385AF8}" srcOrd="0" destOrd="0" presId="urn:microsoft.com/office/officeart/2008/layout/LinedList"/>
    <dgm:cxn modelId="{E3CF0500-64AA-48E3-AB11-A5A14F5B428F}" type="presParOf" srcId="{7FC16CA6-116C-4605-AB27-6F9ECD2BAA24}" destId="{CD806BAE-380B-4323-AEA6-08C85CCB9CC8}" srcOrd="1" destOrd="0" presId="urn:microsoft.com/office/officeart/2008/layout/LinedList"/>
    <dgm:cxn modelId="{7A05AA51-EEF3-463F-9FED-BA1DAC48964E}" type="presParOf" srcId="{F6DA6CC7-34CB-481B-83C8-3674FBD44149}" destId="{DB81719A-9C94-42E1-8CF4-0248617851E0}" srcOrd="2" destOrd="0" presId="urn:microsoft.com/office/officeart/2008/layout/LinedList"/>
    <dgm:cxn modelId="{FC03E077-6F89-4E02-B507-E65897123EF1}" type="presParOf" srcId="{F6DA6CC7-34CB-481B-83C8-3674FBD44149}" destId="{3EA532DF-309E-45AD-AFD7-FCFE4FA2CE8D}" srcOrd="3" destOrd="0" presId="urn:microsoft.com/office/officeart/2008/layout/LinedList"/>
    <dgm:cxn modelId="{8DC8876D-8973-4542-AB5C-A9A69033E81D}" type="presParOf" srcId="{3EA532DF-309E-45AD-AFD7-FCFE4FA2CE8D}" destId="{D9238F6C-7074-4372-98EF-8192269756C2}" srcOrd="0" destOrd="0" presId="urn:microsoft.com/office/officeart/2008/layout/LinedList"/>
    <dgm:cxn modelId="{0B4D87F6-528D-4146-B660-7E2DE1C4DB79}" type="presParOf" srcId="{3EA532DF-309E-45AD-AFD7-FCFE4FA2CE8D}" destId="{C3AB5A92-7AE6-4CC7-BF40-FE507B1C51E4}" srcOrd="1" destOrd="0" presId="urn:microsoft.com/office/officeart/2008/layout/LinedList"/>
    <dgm:cxn modelId="{76D9F865-AD25-4374-BF82-ABC9B1E438FB}" type="presParOf" srcId="{F6DA6CC7-34CB-481B-83C8-3674FBD44149}" destId="{EE176C18-133F-49CF-A4B3-6EA202578EBE}" srcOrd="4" destOrd="0" presId="urn:microsoft.com/office/officeart/2008/layout/LinedList"/>
    <dgm:cxn modelId="{AD54D7DE-3658-4DFD-8701-73668D335EDA}" type="presParOf" srcId="{F6DA6CC7-34CB-481B-83C8-3674FBD44149}" destId="{4713DEAE-A5A0-4CFB-AB01-1013B2609E31}" srcOrd="5" destOrd="0" presId="urn:microsoft.com/office/officeart/2008/layout/LinedList"/>
    <dgm:cxn modelId="{92BF288F-029F-472B-8A7A-DCF04612E46E}" type="presParOf" srcId="{4713DEAE-A5A0-4CFB-AB01-1013B2609E31}" destId="{1C8DCCB0-E455-478B-95CB-813A9A189D4C}" srcOrd="0" destOrd="0" presId="urn:microsoft.com/office/officeart/2008/layout/LinedList"/>
    <dgm:cxn modelId="{DAE797A1-3BA9-4A39-ACA2-9E69CA5FB8B0}" type="presParOf" srcId="{4713DEAE-A5A0-4CFB-AB01-1013B2609E31}" destId="{59B78A7F-554F-4D4B-8833-DD70B2E04A37}" srcOrd="1" destOrd="0" presId="urn:microsoft.com/office/officeart/2008/layout/LinedList"/>
    <dgm:cxn modelId="{997EF016-1DE3-4C0E-94B0-D93916B450F9}" type="presParOf" srcId="{F6DA6CC7-34CB-481B-83C8-3674FBD44149}" destId="{0DE7442C-5E65-486C-A7CA-C88173A87CD4}" srcOrd="6" destOrd="0" presId="urn:microsoft.com/office/officeart/2008/layout/LinedList"/>
    <dgm:cxn modelId="{48398BF8-8607-47E2-B6C2-FF5AD8BEC574}" type="presParOf" srcId="{F6DA6CC7-34CB-481B-83C8-3674FBD44149}" destId="{9C6F5B86-8005-46F7-9029-0010C1263149}" srcOrd="7" destOrd="0" presId="urn:microsoft.com/office/officeart/2008/layout/LinedList"/>
    <dgm:cxn modelId="{5A41CF01-E88D-40BC-9712-D15120EEC0AB}" type="presParOf" srcId="{9C6F5B86-8005-46F7-9029-0010C1263149}" destId="{C1F2ED94-3AEE-4DD3-9F2E-C5E32A8F7AAC}" srcOrd="0" destOrd="0" presId="urn:microsoft.com/office/officeart/2008/layout/LinedList"/>
    <dgm:cxn modelId="{61EB7EB2-CB5F-4AEF-A4FD-CD6C06DB13E0}" type="presParOf" srcId="{9C6F5B86-8005-46F7-9029-0010C1263149}" destId="{E8EE5178-E382-41A1-A055-495220965FE9}" srcOrd="1" destOrd="0" presId="urn:microsoft.com/office/officeart/2008/layout/LinedList"/>
    <dgm:cxn modelId="{FA16C6BF-4059-4607-BA35-E9200F652D23}" type="presParOf" srcId="{F6DA6CC7-34CB-481B-83C8-3674FBD44149}" destId="{A8473EA5-D3F9-4EF7-AB57-5C3B42A87CB3}" srcOrd="8" destOrd="0" presId="urn:microsoft.com/office/officeart/2008/layout/LinedList"/>
    <dgm:cxn modelId="{406342FA-7369-4A3C-96FD-49758F17312D}" type="presParOf" srcId="{F6DA6CC7-34CB-481B-83C8-3674FBD44149}" destId="{565E5354-512A-4143-B899-18D5FA2E230E}" srcOrd="9" destOrd="0" presId="urn:microsoft.com/office/officeart/2008/layout/LinedList"/>
    <dgm:cxn modelId="{DBECDE4D-3F39-4A5D-AD15-C20479886CA2}" type="presParOf" srcId="{565E5354-512A-4143-B899-18D5FA2E230E}" destId="{6DC2859A-2E85-4C3C-8327-2077EACC646A}" srcOrd="0" destOrd="0" presId="urn:microsoft.com/office/officeart/2008/layout/LinedList"/>
    <dgm:cxn modelId="{9454FB43-5910-45F7-8CB2-2301A39FAE6E}" type="presParOf" srcId="{565E5354-512A-4143-B899-18D5FA2E230E}" destId="{A0CE3249-00AD-415F-A2E4-7F4494A8617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4EE1508-F564-4FB3-BAF6-13BA0E7DF09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HK"/>
        </a:p>
      </dgm:t>
    </dgm:pt>
    <dgm:pt modelId="{0FC66264-623F-424E-A18C-1E5DE88B0137}">
      <dgm:prSet phldrT="[Text]"/>
      <dgm:spPr/>
      <dgm:t>
        <a:bodyPr/>
        <a:lstStyle/>
        <a:p>
          <a:pPr>
            <a:lnSpc>
              <a:spcPct val="100000"/>
            </a:lnSpc>
          </a:pPr>
          <a:endParaRPr lang="en-HK" sz="1800" dirty="0"/>
        </a:p>
      </dgm:t>
    </dgm:pt>
    <dgm:pt modelId="{C2F85E78-3E96-4E3D-B01D-17CC09F9DA30}" type="parTrans" cxnId="{B7926B99-7351-4FA6-A2FA-D1B29746E3C7}">
      <dgm:prSet/>
      <dgm:spPr/>
      <dgm:t>
        <a:bodyPr/>
        <a:lstStyle/>
        <a:p>
          <a:endParaRPr lang="en-HK"/>
        </a:p>
      </dgm:t>
    </dgm:pt>
    <dgm:pt modelId="{A9C2DEF1-9D46-4658-A0FE-15D65E3CDCA0}" type="sibTrans" cxnId="{B7926B99-7351-4FA6-A2FA-D1B29746E3C7}">
      <dgm:prSet/>
      <dgm:spPr/>
      <dgm:t>
        <a:bodyPr/>
        <a:lstStyle/>
        <a:p>
          <a:endParaRPr lang="en-HK"/>
        </a:p>
      </dgm:t>
    </dgm:pt>
    <dgm:pt modelId="{F5E95654-8688-4B80-8454-72B52D28B6F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3600" dirty="0"/>
            <a:t>探訪關懷</a:t>
          </a:r>
          <a:endParaRPr lang="en-HK" sz="3600" dirty="0"/>
        </a:p>
      </dgm:t>
    </dgm:pt>
    <dgm:pt modelId="{4EBA984E-E97F-4BBD-B49C-A9C70876EBE0}" type="parTrans" cxnId="{251BBF4C-F641-430C-B70C-06E5BF3167DC}">
      <dgm:prSet/>
      <dgm:spPr/>
      <dgm:t>
        <a:bodyPr/>
        <a:lstStyle/>
        <a:p>
          <a:endParaRPr lang="en-HK"/>
        </a:p>
      </dgm:t>
    </dgm:pt>
    <dgm:pt modelId="{1A7A1F32-A450-4718-905B-1E3211A2C048}" type="sibTrans" cxnId="{251BBF4C-F641-430C-B70C-06E5BF3167DC}">
      <dgm:prSet/>
      <dgm:spPr/>
      <dgm:t>
        <a:bodyPr/>
        <a:lstStyle/>
        <a:p>
          <a:endParaRPr lang="en-HK" dirty="0"/>
        </a:p>
      </dgm:t>
    </dgm:pt>
    <dgm:pt modelId="{43E95AEA-3921-4524-8EF2-699E7F3B2BF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3200" dirty="0"/>
            <a:t>提供資源及關顧</a:t>
          </a:r>
          <a:endParaRPr lang="en-HK" sz="3200" dirty="0"/>
        </a:p>
      </dgm:t>
    </dgm:pt>
    <dgm:pt modelId="{BDF6B305-FF04-474C-A667-5FBE2C33C4CB}" type="parTrans" cxnId="{8EFA8B3B-D57E-4FDE-B9BB-1A53B14F9401}">
      <dgm:prSet/>
      <dgm:spPr/>
      <dgm:t>
        <a:bodyPr/>
        <a:lstStyle/>
        <a:p>
          <a:endParaRPr lang="en-HK"/>
        </a:p>
      </dgm:t>
    </dgm:pt>
    <dgm:pt modelId="{6A7450C5-FDAC-4B84-9CBE-99C8EFF9EFE7}" type="sibTrans" cxnId="{8EFA8B3B-D57E-4FDE-B9BB-1A53B14F9401}">
      <dgm:prSet/>
      <dgm:spPr/>
      <dgm:t>
        <a:bodyPr/>
        <a:lstStyle/>
        <a:p>
          <a:endParaRPr lang="en-HK"/>
        </a:p>
      </dgm:t>
    </dgm:pt>
    <dgm:pt modelId="{88734B21-4206-4381-BA86-4A80BACC189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3600" dirty="0"/>
            <a:t>分享所有</a:t>
          </a:r>
          <a:endParaRPr lang="en-HK" sz="3600" dirty="0"/>
        </a:p>
      </dgm:t>
    </dgm:pt>
    <dgm:pt modelId="{A76B8021-B2D8-4CDF-8A98-6A7475BA9A2B}" type="parTrans" cxnId="{C0DCB7AE-60A1-416C-8ED9-A275382E9D07}">
      <dgm:prSet/>
      <dgm:spPr/>
      <dgm:t>
        <a:bodyPr/>
        <a:lstStyle/>
        <a:p>
          <a:endParaRPr lang="en-HK"/>
        </a:p>
      </dgm:t>
    </dgm:pt>
    <dgm:pt modelId="{F9D8BDB6-E119-4D87-91D5-A4A58E03ECE3}" type="sibTrans" cxnId="{C0DCB7AE-60A1-416C-8ED9-A275382E9D07}">
      <dgm:prSet/>
      <dgm:spPr/>
      <dgm:t>
        <a:bodyPr/>
        <a:lstStyle/>
        <a:p>
          <a:endParaRPr lang="en-HK" dirty="0"/>
        </a:p>
      </dgm:t>
    </dgm:pt>
    <dgm:pt modelId="{60F3FEF3-AA18-4DDD-83AA-18797555062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3600" dirty="0"/>
            <a:t>集合群體力量</a:t>
          </a:r>
          <a:endParaRPr lang="en-US" altLang="zh-TW" sz="3600" dirty="0"/>
        </a:p>
        <a:p>
          <a:pPr>
            <a:lnSpc>
              <a:spcPct val="100000"/>
            </a:lnSpc>
          </a:pPr>
          <a:r>
            <a:rPr lang="zh-TW" altLang="en-US" sz="3600" dirty="0"/>
            <a:t>彼此配搭</a:t>
          </a:r>
          <a:endParaRPr lang="en-HK" sz="3600" dirty="0"/>
        </a:p>
      </dgm:t>
    </dgm:pt>
    <dgm:pt modelId="{B4D9A145-FFF8-4B45-9D81-6203131BDDF0}" type="parTrans" cxnId="{618292D7-697B-445C-9D64-9EA8AC019F52}">
      <dgm:prSet/>
      <dgm:spPr/>
      <dgm:t>
        <a:bodyPr/>
        <a:lstStyle/>
        <a:p>
          <a:endParaRPr lang="en-HK"/>
        </a:p>
      </dgm:t>
    </dgm:pt>
    <dgm:pt modelId="{EADCB224-0C1D-420C-832E-859741EAFE8C}" type="sibTrans" cxnId="{618292D7-697B-445C-9D64-9EA8AC019F52}">
      <dgm:prSet/>
      <dgm:spPr/>
      <dgm:t>
        <a:bodyPr/>
        <a:lstStyle/>
        <a:p>
          <a:endParaRPr lang="en-HK"/>
        </a:p>
      </dgm:t>
    </dgm:pt>
    <dgm:pt modelId="{573DACC9-7C3B-4251-92CE-6A728FB4E5F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4000" dirty="0"/>
            <a:t>援助</a:t>
          </a:r>
          <a:endParaRPr lang="en-US" altLang="zh-TW" sz="4000" dirty="0"/>
        </a:p>
        <a:p>
          <a:pPr>
            <a:lnSpc>
              <a:spcPct val="100000"/>
            </a:lnSpc>
          </a:pPr>
          <a:r>
            <a:rPr lang="zh-TW" altLang="en-US" sz="4000" dirty="0"/>
            <a:t>失業者</a:t>
          </a:r>
          <a:endParaRPr lang="en-HK" sz="4000" dirty="0"/>
        </a:p>
      </dgm:t>
    </dgm:pt>
    <dgm:pt modelId="{A0991BA6-D08A-4993-B584-59F753C8043D}" type="parTrans" cxnId="{C20A2093-E7FC-4155-9351-9243DE271B26}">
      <dgm:prSet/>
      <dgm:spPr/>
      <dgm:t>
        <a:bodyPr/>
        <a:lstStyle/>
        <a:p>
          <a:endParaRPr lang="en-HK"/>
        </a:p>
      </dgm:t>
    </dgm:pt>
    <dgm:pt modelId="{EC83C5AC-CA09-46E1-8DEE-183DEE3CE4B6}" type="sibTrans" cxnId="{C20A2093-E7FC-4155-9351-9243DE271B26}">
      <dgm:prSet/>
      <dgm:spPr/>
      <dgm:t>
        <a:bodyPr/>
        <a:lstStyle/>
        <a:p>
          <a:endParaRPr lang="en-HK"/>
        </a:p>
      </dgm:t>
    </dgm:pt>
    <dgm:pt modelId="{60B3C16A-1D48-4784-B362-D4C4F3569D12}">
      <dgm:prSet phldrT="[Text]"/>
      <dgm:spPr/>
      <dgm:t>
        <a:bodyPr/>
        <a:lstStyle/>
        <a:p>
          <a:pPr>
            <a:lnSpc>
              <a:spcPct val="100000"/>
            </a:lnSpc>
          </a:pPr>
          <a:endParaRPr lang="en-HK" sz="1800" dirty="0"/>
        </a:p>
      </dgm:t>
    </dgm:pt>
    <dgm:pt modelId="{C018FEC3-ADF6-4D02-BE72-46E5AAE22AE5}" type="parTrans" cxnId="{F8FB2EB9-7183-4BED-9E11-4DC0AB2F2E4F}">
      <dgm:prSet/>
      <dgm:spPr/>
      <dgm:t>
        <a:bodyPr/>
        <a:lstStyle/>
        <a:p>
          <a:endParaRPr lang="en-HK"/>
        </a:p>
      </dgm:t>
    </dgm:pt>
    <dgm:pt modelId="{62DF516C-A473-4D9D-9720-3D1ADD5B28F1}" type="sibTrans" cxnId="{F8FB2EB9-7183-4BED-9E11-4DC0AB2F2E4F}">
      <dgm:prSet/>
      <dgm:spPr/>
      <dgm:t>
        <a:bodyPr/>
        <a:lstStyle/>
        <a:p>
          <a:endParaRPr lang="en-HK"/>
        </a:p>
      </dgm:t>
    </dgm:pt>
    <dgm:pt modelId="{69EC22BE-4D68-4889-A583-EB00B994B7A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3600" dirty="0"/>
            <a:t>慈惠基金</a:t>
          </a:r>
          <a:endParaRPr lang="en-HK" sz="3600" dirty="0"/>
        </a:p>
      </dgm:t>
    </dgm:pt>
    <dgm:pt modelId="{A27C3F40-79B3-4C0C-BC12-37BEE18E24B4}" type="sibTrans" cxnId="{A4905F94-9820-4F86-94DF-42684D163BC5}">
      <dgm:prSet/>
      <dgm:spPr/>
      <dgm:t>
        <a:bodyPr/>
        <a:lstStyle/>
        <a:p>
          <a:endParaRPr lang="en-HK" dirty="0"/>
        </a:p>
      </dgm:t>
    </dgm:pt>
    <dgm:pt modelId="{33466EF8-8EF4-474F-8D2C-D7BC21BB8245}" type="parTrans" cxnId="{A4905F94-9820-4F86-94DF-42684D163BC5}">
      <dgm:prSet/>
      <dgm:spPr/>
      <dgm:t>
        <a:bodyPr/>
        <a:lstStyle/>
        <a:p>
          <a:endParaRPr lang="en-HK"/>
        </a:p>
      </dgm:t>
    </dgm:pt>
    <dgm:pt modelId="{405BAD2D-532B-4AFC-90F1-0F0FD4004120}" type="pres">
      <dgm:prSet presAssocID="{D4EE1508-F564-4FB3-BAF6-13BA0E7DF090}" presName="root" presStyleCnt="0">
        <dgm:presLayoutVars>
          <dgm:dir/>
          <dgm:resizeHandles val="exact"/>
        </dgm:presLayoutVars>
      </dgm:prSet>
      <dgm:spPr/>
    </dgm:pt>
    <dgm:pt modelId="{346127D9-05FC-4BA8-9324-EE471FA2C2C2}" type="pres">
      <dgm:prSet presAssocID="{69EC22BE-4D68-4889-A583-EB00B994B7A7}" presName="compNode" presStyleCnt="0"/>
      <dgm:spPr/>
    </dgm:pt>
    <dgm:pt modelId="{2140C5EF-7BF0-4A2E-8975-7501560E5972}" type="pres">
      <dgm:prSet presAssocID="{69EC22BE-4D68-4889-A583-EB00B994B7A7}" presName="bgRect" presStyleLbl="bgShp" presStyleIdx="0" presStyleCnt="3" custLinFactNeighborX="13564" custLinFactNeighborY="-2141"/>
      <dgm:spPr/>
    </dgm:pt>
    <dgm:pt modelId="{3DA297F5-2E6C-465B-A7F5-60B7755DAE2A}" type="pres">
      <dgm:prSet presAssocID="{69EC22BE-4D68-4889-A583-EB00B994B7A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27D4381-D228-421C-9842-85EEB2045BD8}" type="pres">
      <dgm:prSet presAssocID="{69EC22BE-4D68-4889-A583-EB00B994B7A7}" presName="spaceRect" presStyleCnt="0"/>
      <dgm:spPr/>
    </dgm:pt>
    <dgm:pt modelId="{2F127D31-0E72-4928-964B-724662278C9F}" type="pres">
      <dgm:prSet presAssocID="{69EC22BE-4D68-4889-A583-EB00B994B7A7}" presName="parTx" presStyleLbl="revTx" presStyleIdx="0" presStyleCnt="6">
        <dgm:presLayoutVars>
          <dgm:chMax val="0"/>
          <dgm:chPref val="0"/>
        </dgm:presLayoutVars>
      </dgm:prSet>
      <dgm:spPr/>
    </dgm:pt>
    <dgm:pt modelId="{8984DE4D-CEBD-425B-8CD7-FC0CB9BD53F5}" type="pres">
      <dgm:prSet presAssocID="{69EC22BE-4D68-4889-A583-EB00B994B7A7}" presName="desTx" presStyleLbl="revTx" presStyleIdx="1" presStyleCnt="6">
        <dgm:presLayoutVars/>
      </dgm:prSet>
      <dgm:spPr/>
    </dgm:pt>
    <dgm:pt modelId="{180A53B1-711F-40D7-BFCC-9690F6DE4C47}" type="pres">
      <dgm:prSet presAssocID="{A27C3F40-79B3-4C0C-BC12-37BEE18E24B4}" presName="sibTrans" presStyleCnt="0"/>
      <dgm:spPr/>
    </dgm:pt>
    <dgm:pt modelId="{0815A84C-BE19-43E7-8964-2B2D0CB3E98B}" type="pres">
      <dgm:prSet presAssocID="{F5E95654-8688-4B80-8454-72B52D28B6F9}" presName="compNode" presStyleCnt="0"/>
      <dgm:spPr/>
    </dgm:pt>
    <dgm:pt modelId="{F2A20A71-D9E2-4687-A113-0045B1B6C768}" type="pres">
      <dgm:prSet presAssocID="{F5E95654-8688-4B80-8454-72B52D28B6F9}" presName="bgRect" presStyleLbl="bgShp" presStyleIdx="1" presStyleCnt="3" custLinFactNeighborX="8703"/>
      <dgm:spPr/>
    </dgm:pt>
    <dgm:pt modelId="{7D2E8E11-A59D-45CE-8767-2A29548CD17F}" type="pres">
      <dgm:prSet presAssocID="{F5E95654-8688-4B80-8454-72B52D28B6F9}" presName="iconRect" presStyleLbl="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</dgm:spPr>
    </dgm:pt>
    <dgm:pt modelId="{F91ECA40-DC6D-4C52-AB1E-273BA29011A7}" type="pres">
      <dgm:prSet presAssocID="{F5E95654-8688-4B80-8454-72B52D28B6F9}" presName="spaceRect" presStyleCnt="0"/>
      <dgm:spPr/>
    </dgm:pt>
    <dgm:pt modelId="{74CA96BF-A38E-4771-9E81-705BB51B522B}" type="pres">
      <dgm:prSet presAssocID="{F5E95654-8688-4B80-8454-72B52D28B6F9}" presName="parTx" presStyleLbl="revTx" presStyleIdx="2" presStyleCnt="6">
        <dgm:presLayoutVars>
          <dgm:chMax val="0"/>
          <dgm:chPref val="0"/>
        </dgm:presLayoutVars>
      </dgm:prSet>
      <dgm:spPr/>
    </dgm:pt>
    <dgm:pt modelId="{42DCC26C-0AC2-4ECC-96B2-4C42B757F7FB}" type="pres">
      <dgm:prSet presAssocID="{F5E95654-8688-4B80-8454-72B52D28B6F9}" presName="desTx" presStyleLbl="revTx" presStyleIdx="3" presStyleCnt="6">
        <dgm:presLayoutVars/>
      </dgm:prSet>
      <dgm:spPr/>
    </dgm:pt>
    <dgm:pt modelId="{DED29B0B-BE9F-4548-8738-EE5D339B1076}" type="pres">
      <dgm:prSet presAssocID="{1A7A1F32-A450-4718-905B-1E3211A2C048}" presName="sibTrans" presStyleCnt="0"/>
      <dgm:spPr/>
    </dgm:pt>
    <dgm:pt modelId="{351B798C-F7F2-4128-8117-0BFB90E635D3}" type="pres">
      <dgm:prSet presAssocID="{88734B21-4206-4381-BA86-4A80BACC1897}" presName="compNode" presStyleCnt="0"/>
      <dgm:spPr/>
    </dgm:pt>
    <dgm:pt modelId="{B1A06343-F187-4D44-AC98-CB815FF4A0EC}" type="pres">
      <dgm:prSet presAssocID="{88734B21-4206-4381-BA86-4A80BACC1897}" presName="bgRect" presStyleLbl="bgShp" presStyleIdx="2" presStyleCnt="3"/>
      <dgm:spPr/>
    </dgm:pt>
    <dgm:pt modelId="{6DA3E103-083D-4900-8DFB-CEA9810F9D2E}" type="pres">
      <dgm:prSet presAssocID="{88734B21-4206-4381-BA86-4A80BACC1897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A5471091-5BFE-4A75-9228-5BA7213FE0AB}" type="pres">
      <dgm:prSet presAssocID="{88734B21-4206-4381-BA86-4A80BACC1897}" presName="spaceRect" presStyleCnt="0"/>
      <dgm:spPr/>
    </dgm:pt>
    <dgm:pt modelId="{C2B9095A-B0E1-4FBF-8D66-2213EDE83789}" type="pres">
      <dgm:prSet presAssocID="{88734B21-4206-4381-BA86-4A80BACC1897}" presName="parTx" presStyleLbl="revTx" presStyleIdx="4" presStyleCnt="6">
        <dgm:presLayoutVars>
          <dgm:chMax val="0"/>
          <dgm:chPref val="0"/>
        </dgm:presLayoutVars>
      </dgm:prSet>
      <dgm:spPr/>
    </dgm:pt>
    <dgm:pt modelId="{11E29576-6B10-4591-B7EE-F0CE1220E637}" type="pres">
      <dgm:prSet presAssocID="{88734B21-4206-4381-BA86-4A80BACC1897}" presName="desTx" presStyleLbl="revTx" presStyleIdx="5" presStyleCnt="6" custScaleX="155985">
        <dgm:presLayoutVars/>
      </dgm:prSet>
      <dgm:spPr/>
    </dgm:pt>
  </dgm:ptLst>
  <dgm:cxnLst>
    <dgm:cxn modelId="{DDB03F0D-9CDA-4168-BC10-2FC3EC54BE05}" type="presOf" srcId="{60F3FEF3-AA18-4DDD-83AA-187975550629}" destId="{11E29576-6B10-4591-B7EE-F0CE1220E637}" srcOrd="0" destOrd="0" presId="urn:microsoft.com/office/officeart/2018/2/layout/IconVerticalSolidList"/>
    <dgm:cxn modelId="{82361518-D5EB-45BC-878C-7948A4CBE79C}" type="presOf" srcId="{0FC66264-623F-424E-A18C-1E5DE88B0137}" destId="{8984DE4D-CEBD-425B-8CD7-FC0CB9BD53F5}" srcOrd="0" destOrd="0" presId="urn:microsoft.com/office/officeart/2018/2/layout/IconVerticalSolidList"/>
    <dgm:cxn modelId="{2700BD19-0046-46AE-955B-BFD6001E3767}" type="presOf" srcId="{69EC22BE-4D68-4889-A583-EB00B994B7A7}" destId="{2F127D31-0E72-4928-964B-724662278C9F}" srcOrd="0" destOrd="0" presId="urn:microsoft.com/office/officeart/2018/2/layout/IconVerticalSolidList"/>
    <dgm:cxn modelId="{8EFA8B3B-D57E-4FDE-B9BB-1A53B14F9401}" srcId="{F5E95654-8688-4B80-8454-72B52D28B6F9}" destId="{43E95AEA-3921-4524-8EF2-699E7F3B2BF3}" srcOrd="0" destOrd="0" parTransId="{BDF6B305-FF04-474C-A667-5FBE2C33C4CB}" sibTransId="{6A7450C5-FDAC-4B84-9CBE-99C8EFF9EFE7}"/>
    <dgm:cxn modelId="{C4464A4A-F248-4303-AD6F-DD85575783AA}" type="presOf" srcId="{43E95AEA-3921-4524-8EF2-699E7F3B2BF3}" destId="{42DCC26C-0AC2-4ECC-96B2-4C42B757F7FB}" srcOrd="0" destOrd="0" presId="urn:microsoft.com/office/officeart/2018/2/layout/IconVerticalSolidList"/>
    <dgm:cxn modelId="{251BBF4C-F641-430C-B70C-06E5BF3167DC}" srcId="{D4EE1508-F564-4FB3-BAF6-13BA0E7DF090}" destId="{F5E95654-8688-4B80-8454-72B52D28B6F9}" srcOrd="1" destOrd="0" parTransId="{4EBA984E-E97F-4BBD-B49C-A9C70876EBE0}" sibTransId="{1A7A1F32-A450-4718-905B-1E3211A2C048}"/>
    <dgm:cxn modelId="{40BD494E-D240-44DC-B351-ECA8F743974E}" type="presOf" srcId="{F5E95654-8688-4B80-8454-72B52D28B6F9}" destId="{74CA96BF-A38E-4771-9E81-705BB51B522B}" srcOrd="0" destOrd="0" presId="urn:microsoft.com/office/officeart/2018/2/layout/IconVerticalSolidList"/>
    <dgm:cxn modelId="{C20A2093-E7FC-4155-9351-9243DE271B26}" srcId="{69EC22BE-4D68-4889-A583-EB00B994B7A7}" destId="{573DACC9-7C3B-4251-92CE-6A728FB4E5FC}" srcOrd="1" destOrd="0" parTransId="{A0991BA6-D08A-4993-B584-59F753C8043D}" sibTransId="{EC83C5AC-CA09-46E1-8DEE-183DEE3CE4B6}"/>
    <dgm:cxn modelId="{A4905F94-9820-4F86-94DF-42684D163BC5}" srcId="{D4EE1508-F564-4FB3-BAF6-13BA0E7DF090}" destId="{69EC22BE-4D68-4889-A583-EB00B994B7A7}" srcOrd="0" destOrd="0" parTransId="{33466EF8-8EF4-474F-8D2C-D7BC21BB8245}" sibTransId="{A27C3F40-79B3-4C0C-BC12-37BEE18E24B4}"/>
    <dgm:cxn modelId="{BC544394-520E-4F85-9858-13B9DE2A470C}" type="presOf" srcId="{60B3C16A-1D48-4784-B362-D4C4F3569D12}" destId="{8984DE4D-CEBD-425B-8CD7-FC0CB9BD53F5}" srcOrd="0" destOrd="2" presId="urn:microsoft.com/office/officeart/2018/2/layout/IconVerticalSolidList"/>
    <dgm:cxn modelId="{B7926B99-7351-4FA6-A2FA-D1B29746E3C7}" srcId="{69EC22BE-4D68-4889-A583-EB00B994B7A7}" destId="{0FC66264-623F-424E-A18C-1E5DE88B0137}" srcOrd="0" destOrd="0" parTransId="{C2F85E78-3E96-4E3D-B01D-17CC09F9DA30}" sibTransId="{A9C2DEF1-9D46-4658-A0FE-15D65E3CDCA0}"/>
    <dgm:cxn modelId="{C0DCB7AE-60A1-416C-8ED9-A275382E9D07}" srcId="{D4EE1508-F564-4FB3-BAF6-13BA0E7DF090}" destId="{88734B21-4206-4381-BA86-4A80BACC1897}" srcOrd="2" destOrd="0" parTransId="{A76B8021-B2D8-4CDF-8A98-6A7475BA9A2B}" sibTransId="{F9D8BDB6-E119-4D87-91D5-A4A58E03ECE3}"/>
    <dgm:cxn modelId="{9E3E45AF-A0E7-42B2-BE10-7185C5412772}" type="presOf" srcId="{D4EE1508-F564-4FB3-BAF6-13BA0E7DF090}" destId="{405BAD2D-532B-4AFC-90F1-0F0FD4004120}" srcOrd="0" destOrd="0" presId="urn:microsoft.com/office/officeart/2018/2/layout/IconVerticalSolidList"/>
    <dgm:cxn modelId="{F8FB2EB9-7183-4BED-9E11-4DC0AB2F2E4F}" srcId="{69EC22BE-4D68-4889-A583-EB00B994B7A7}" destId="{60B3C16A-1D48-4784-B362-D4C4F3569D12}" srcOrd="2" destOrd="0" parTransId="{C018FEC3-ADF6-4D02-BE72-46E5AAE22AE5}" sibTransId="{62DF516C-A473-4D9D-9720-3D1ADD5B28F1}"/>
    <dgm:cxn modelId="{C2D000C4-D3EF-4267-BC21-77210F306588}" type="presOf" srcId="{573DACC9-7C3B-4251-92CE-6A728FB4E5FC}" destId="{8984DE4D-CEBD-425B-8CD7-FC0CB9BD53F5}" srcOrd="0" destOrd="1" presId="urn:microsoft.com/office/officeart/2018/2/layout/IconVerticalSolidList"/>
    <dgm:cxn modelId="{618292D7-697B-445C-9D64-9EA8AC019F52}" srcId="{88734B21-4206-4381-BA86-4A80BACC1897}" destId="{60F3FEF3-AA18-4DDD-83AA-187975550629}" srcOrd="0" destOrd="0" parTransId="{B4D9A145-FFF8-4B45-9D81-6203131BDDF0}" sibTransId="{EADCB224-0C1D-420C-832E-859741EAFE8C}"/>
    <dgm:cxn modelId="{BF824DFC-343D-4667-8FA0-28AFBA3C0FA2}" type="presOf" srcId="{88734B21-4206-4381-BA86-4A80BACC1897}" destId="{C2B9095A-B0E1-4FBF-8D66-2213EDE83789}" srcOrd="0" destOrd="0" presId="urn:microsoft.com/office/officeart/2018/2/layout/IconVerticalSolidList"/>
    <dgm:cxn modelId="{76914FB5-D027-4B80-AFB0-CE5A21F55D22}" type="presParOf" srcId="{405BAD2D-532B-4AFC-90F1-0F0FD4004120}" destId="{346127D9-05FC-4BA8-9324-EE471FA2C2C2}" srcOrd="0" destOrd="0" presId="urn:microsoft.com/office/officeart/2018/2/layout/IconVerticalSolidList"/>
    <dgm:cxn modelId="{53BF3F07-5412-4C6F-8E87-47E0DF7FDC78}" type="presParOf" srcId="{346127D9-05FC-4BA8-9324-EE471FA2C2C2}" destId="{2140C5EF-7BF0-4A2E-8975-7501560E5972}" srcOrd="0" destOrd="0" presId="urn:microsoft.com/office/officeart/2018/2/layout/IconVerticalSolidList"/>
    <dgm:cxn modelId="{3E2CDBE9-D08F-403B-829A-F1D0D25452C3}" type="presParOf" srcId="{346127D9-05FC-4BA8-9324-EE471FA2C2C2}" destId="{3DA297F5-2E6C-465B-A7F5-60B7755DAE2A}" srcOrd="1" destOrd="0" presId="urn:microsoft.com/office/officeart/2018/2/layout/IconVerticalSolidList"/>
    <dgm:cxn modelId="{5F638E01-3193-45EB-8F95-9E6AAE966265}" type="presParOf" srcId="{346127D9-05FC-4BA8-9324-EE471FA2C2C2}" destId="{627D4381-D228-421C-9842-85EEB2045BD8}" srcOrd="2" destOrd="0" presId="urn:microsoft.com/office/officeart/2018/2/layout/IconVerticalSolidList"/>
    <dgm:cxn modelId="{FAAFF177-3264-4A5F-9A7A-30DE36A1AC91}" type="presParOf" srcId="{346127D9-05FC-4BA8-9324-EE471FA2C2C2}" destId="{2F127D31-0E72-4928-964B-724662278C9F}" srcOrd="3" destOrd="0" presId="urn:microsoft.com/office/officeart/2018/2/layout/IconVerticalSolidList"/>
    <dgm:cxn modelId="{5E925EB8-FAF2-4573-8E25-39ABABC92850}" type="presParOf" srcId="{346127D9-05FC-4BA8-9324-EE471FA2C2C2}" destId="{8984DE4D-CEBD-425B-8CD7-FC0CB9BD53F5}" srcOrd="4" destOrd="0" presId="urn:microsoft.com/office/officeart/2018/2/layout/IconVerticalSolidList"/>
    <dgm:cxn modelId="{6F396499-E7D9-4788-A848-5C84F4DED5D9}" type="presParOf" srcId="{405BAD2D-532B-4AFC-90F1-0F0FD4004120}" destId="{180A53B1-711F-40D7-BFCC-9690F6DE4C47}" srcOrd="1" destOrd="0" presId="urn:microsoft.com/office/officeart/2018/2/layout/IconVerticalSolidList"/>
    <dgm:cxn modelId="{F018B292-C7C6-470E-A421-39EE231D57C8}" type="presParOf" srcId="{405BAD2D-532B-4AFC-90F1-0F0FD4004120}" destId="{0815A84C-BE19-43E7-8964-2B2D0CB3E98B}" srcOrd="2" destOrd="0" presId="urn:microsoft.com/office/officeart/2018/2/layout/IconVerticalSolidList"/>
    <dgm:cxn modelId="{25E45BCA-C36B-4B4C-B612-7266C5531632}" type="presParOf" srcId="{0815A84C-BE19-43E7-8964-2B2D0CB3E98B}" destId="{F2A20A71-D9E2-4687-A113-0045B1B6C768}" srcOrd="0" destOrd="0" presId="urn:microsoft.com/office/officeart/2018/2/layout/IconVerticalSolidList"/>
    <dgm:cxn modelId="{3811E27F-4390-47E4-AC08-1B176F82EB26}" type="presParOf" srcId="{0815A84C-BE19-43E7-8964-2B2D0CB3E98B}" destId="{7D2E8E11-A59D-45CE-8767-2A29548CD17F}" srcOrd="1" destOrd="0" presId="urn:microsoft.com/office/officeart/2018/2/layout/IconVerticalSolidList"/>
    <dgm:cxn modelId="{A2995BAA-78B8-415E-9EA2-E58F7581C98F}" type="presParOf" srcId="{0815A84C-BE19-43E7-8964-2B2D0CB3E98B}" destId="{F91ECA40-DC6D-4C52-AB1E-273BA29011A7}" srcOrd="2" destOrd="0" presId="urn:microsoft.com/office/officeart/2018/2/layout/IconVerticalSolidList"/>
    <dgm:cxn modelId="{9AC262B4-CEB7-47DA-BAB4-CC111752D591}" type="presParOf" srcId="{0815A84C-BE19-43E7-8964-2B2D0CB3E98B}" destId="{74CA96BF-A38E-4771-9E81-705BB51B522B}" srcOrd="3" destOrd="0" presId="urn:microsoft.com/office/officeart/2018/2/layout/IconVerticalSolidList"/>
    <dgm:cxn modelId="{12C64A7D-FA69-4DD3-9640-72EC4C83A084}" type="presParOf" srcId="{0815A84C-BE19-43E7-8964-2B2D0CB3E98B}" destId="{42DCC26C-0AC2-4ECC-96B2-4C42B757F7FB}" srcOrd="4" destOrd="0" presId="urn:microsoft.com/office/officeart/2018/2/layout/IconVerticalSolidList"/>
    <dgm:cxn modelId="{7FE83D7A-A1EF-408D-8D09-26C1E3084A9C}" type="presParOf" srcId="{405BAD2D-532B-4AFC-90F1-0F0FD4004120}" destId="{DED29B0B-BE9F-4548-8738-EE5D339B1076}" srcOrd="3" destOrd="0" presId="urn:microsoft.com/office/officeart/2018/2/layout/IconVerticalSolidList"/>
    <dgm:cxn modelId="{2F774028-EFB6-41AE-9E64-5E6671C1646B}" type="presParOf" srcId="{405BAD2D-532B-4AFC-90F1-0F0FD4004120}" destId="{351B798C-F7F2-4128-8117-0BFB90E635D3}" srcOrd="4" destOrd="0" presId="urn:microsoft.com/office/officeart/2018/2/layout/IconVerticalSolidList"/>
    <dgm:cxn modelId="{CB8BFB89-FC54-4DB4-999F-1379F139CFBA}" type="presParOf" srcId="{351B798C-F7F2-4128-8117-0BFB90E635D3}" destId="{B1A06343-F187-4D44-AC98-CB815FF4A0EC}" srcOrd="0" destOrd="0" presId="urn:microsoft.com/office/officeart/2018/2/layout/IconVerticalSolidList"/>
    <dgm:cxn modelId="{6FFDB115-5E83-4C69-96EA-7DDD0D90DF5D}" type="presParOf" srcId="{351B798C-F7F2-4128-8117-0BFB90E635D3}" destId="{6DA3E103-083D-4900-8DFB-CEA9810F9D2E}" srcOrd="1" destOrd="0" presId="urn:microsoft.com/office/officeart/2018/2/layout/IconVerticalSolidList"/>
    <dgm:cxn modelId="{DA049CAF-6DE7-4BFB-AF18-06ADD8A5B71E}" type="presParOf" srcId="{351B798C-F7F2-4128-8117-0BFB90E635D3}" destId="{A5471091-5BFE-4A75-9228-5BA7213FE0AB}" srcOrd="2" destOrd="0" presId="urn:microsoft.com/office/officeart/2018/2/layout/IconVerticalSolidList"/>
    <dgm:cxn modelId="{65FF74FD-6DE4-4248-83EE-2584D70D8E78}" type="presParOf" srcId="{351B798C-F7F2-4128-8117-0BFB90E635D3}" destId="{C2B9095A-B0E1-4FBF-8D66-2213EDE83789}" srcOrd="3" destOrd="0" presId="urn:microsoft.com/office/officeart/2018/2/layout/IconVerticalSolidList"/>
    <dgm:cxn modelId="{D8013DAE-7C52-4209-A82C-DA53B8B75BFF}" type="presParOf" srcId="{351B798C-F7F2-4128-8117-0BFB90E635D3}" destId="{11E29576-6B10-4591-B7EE-F0CE1220E63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813AA8-1489-4111-8AC1-B49C3D99358C}" type="doc">
      <dgm:prSet loTypeId="urn:microsoft.com/office/officeart/2005/8/layout/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HK"/>
        </a:p>
      </dgm:t>
    </dgm:pt>
    <dgm:pt modelId="{3BDCDCA0-D764-4396-9A73-5383AC9AD4D4}">
      <dgm:prSet phldrT="[Text]"/>
      <dgm:spPr/>
      <dgm:t>
        <a:bodyPr/>
        <a:lstStyle/>
        <a:p>
          <a:r>
            <a:rPr lang="zh-TW" altLang="en-US" dirty="0"/>
            <a:t>第</a:t>
          </a:r>
          <a:r>
            <a:rPr lang="en-US" altLang="zh-TW" dirty="0"/>
            <a:t>1</a:t>
          </a:r>
          <a:r>
            <a:rPr lang="zh-TW" altLang="en-US" dirty="0"/>
            <a:t>季起</a:t>
          </a:r>
          <a:endParaRPr lang="en-HK" dirty="0"/>
        </a:p>
      </dgm:t>
    </dgm:pt>
    <dgm:pt modelId="{C33E5403-E09C-4E49-B20C-AD37CA133F35}" type="parTrans" cxnId="{23BA183A-4F26-49C1-9ADD-6CF1FA56CE20}">
      <dgm:prSet/>
      <dgm:spPr/>
      <dgm:t>
        <a:bodyPr/>
        <a:lstStyle/>
        <a:p>
          <a:endParaRPr lang="en-HK"/>
        </a:p>
      </dgm:t>
    </dgm:pt>
    <dgm:pt modelId="{D652D6D6-902F-4567-A703-8676489A0B92}" type="sibTrans" cxnId="{23BA183A-4F26-49C1-9ADD-6CF1FA56CE20}">
      <dgm:prSet/>
      <dgm:spPr/>
      <dgm:t>
        <a:bodyPr/>
        <a:lstStyle/>
        <a:p>
          <a:endParaRPr lang="en-HK"/>
        </a:p>
      </dgm:t>
    </dgm:pt>
    <dgm:pt modelId="{448F9C6B-CD74-4AC8-85AF-5F903CC9B3E8}">
      <dgm:prSet phldrT="[Text]"/>
      <dgm:spPr/>
      <dgm:t>
        <a:bodyPr/>
        <a:lstStyle/>
        <a:p>
          <a:r>
            <a:rPr lang="zh-TW" altLang="en-US" dirty="0"/>
            <a:t>派發抗疫物資</a:t>
          </a:r>
          <a:endParaRPr lang="en-HK" dirty="0"/>
        </a:p>
      </dgm:t>
    </dgm:pt>
    <dgm:pt modelId="{D847267F-D4C3-4119-B706-CB55554D2741}" type="parTrans" cxnId="{975E0CB3-6A63-4162-8811-142981719ABB}">
      <dgm:prSet/>
      <dgm:spPr/>
      <dgm:t>
        <a:bodyPr/>
        <a:lstStyle/>
        <a:p>
          <a:endParaRPr lang="en-HK"/>
        </a:p>
      </dgm:t>
    </dgm:pt>
    <dgm:pt modelId="{64292F04-010A-4C52-A387-59962ED7439F}" type="sibTrans" cxnId="{975E0CB3-6A63-4162-8811-142981719ABB}">
      <dgm:prSet/>
      <dgm:spPr/>
      <dgm:t>
        <a:bodyPr/>
        <a:lstStyle/>
        <a:p>
          <a:endParaRPr lang="en-HK"/>
        </a:p>
      </dgm:t>
    </dgm:pt>
    <dgm:pt modelId="{E236B6D4-64D0-4940-A22C-FB7E44E48315}">
      <dgm:prSet phldrT="[Text]"/>
      <dgm:spPr>
        <a:solidFill>
          <a:schemeClr val="accent3"/>
        </a:solidFill>
      </dgm:spPr>
      <dgm:t>
        <a:bodyPr/>
        <a:lstStyle/>
        <a:p>
          <a:r>
            <a:rPr lang="en-US" altLang="zh-TW" b="1" dirty="0">
              <a:solidFill>
                <a:schemeClr val="bg1"/>
              </a:solidFill>
            </a:rPr>
            <a:t>4</a:t>
          </a:r>
          <a:r>
            <a:rPr lang="zh-TW" altLang="en-US" b="1" dirty="0">
              <a:solidFill>
                <a:schemeClr val="bg1"/>
              </a:solidFill>
            </a:rPr>
            <a:t>月起</a:t>
          </a:r>
          <a:endParaRPr lang="en-HK" b="1" dirty="0">
            <a:solidFill>
              <a:schemeClr val="bg1"/>
            </a:solidFill>
          </a:endParaRPr>
        </a:p>
      </dgm:t>
    </dgm:pt>
    <dgm:pt modelId="{44FD6E3A-C12A-4B6C-895E-5C49E996ADFF}" type="parTrans" cxnId="{D5CD4E1A-60C9-4C0A-9787-2A378D099390}">
      <dgm:prSet/>
      <dgm:spPr/>
      <dgm:t>
        <a:bodyPr/>
        <a:lstStyle/>
        <a:p>
          <a:endParaRPr lang="en-HK"/>
        </a:p>
      </dgm:t>
    </dgm:pt>
    <dgm:pt modelId="{EA9424A0-5044-4318-8AE4-853389D5A407}" type="sibTrans" cxnId="{D5CD4E1A-60C9-4C0A-9787-2A378D099390}">
      <dgm:prSet/>
      <dgm:spPr/>
      <dgm:t>
        <a:bodyPr/>
        <a:lstStyle/>
        <a:p>
          <a:endParaRPr lang="en-HK"/>
        </a:p>
      </dgm:t>
    </dgm:pt>
    <dgm:pt modelId="{DB20393E-9D1B-408E-8B21-6B8F914AF572}">
      <dgm:prSet phldrT="[Text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zh-TW" altLang="en-US" b="1" dirty="0">
              <a:solidFill>
                <a:schemeClr val="bg1"/>
              </a:solidFill>
            </a:rPr>
            <a:t>就業配對平台</a:t>
          </a:r>
          <a:endParaRPr lang="en-HK" b="1" dirty="0">
            <a:solidFill>
              <a:schemeClr val="bg1"/>
            </a:solidFill>
          </a:endParaRPr>
        </a:p>
      </dgm:t>
    </dgm:pt>
    <dgm:pt modelId="{0C2D0D0B-4EBC-4BAF-B62C-7349006A843E}" type="parTrans" cxnId="{BE6EEB6D-7DD1-4C62-A0EE-0040C93E9F60}">
      <dgm:prSet/>
      <dgm:spPr/>
      <dgm:t>
        <a:bodyPr/>
        <a:lstStyle/>
        <a:p>
          <a:endParaRPr lang="en-HK"/>
        </a:p>
      </dgm:t>
    </dgm:pt>
    <dgm:pt modelId="{D125AAD9-DCD2-4A6E-8A2F-CA156CEFEE23}" type="sibTrans" cxnId="{BE6EEB6D-7DD1-4C62-A0EE-0040C93E9F60}">
      <dgm:prSet/>
      <dgm:spPr/>
      <dgm:t>
        <a:bodyPr/>
        <a:lstStyle/>
        <a:p>
          <a:endParaRPr lang="en-HK"/>
        </a:p>
      </dgm:t>
    </dgm:pt>
    <dgm:pt modelId="{45FD9610-EAA8-450C-BB5B-17D4C05046B6}">
      <dgm:prSet phldrT="[Text]"/>
      <dgm:spPr/>
      <dgm:t>
        <a:bodyPr/>
        <a:lstStyle/>
        <a:p>
          <a:r>
            <a:rPr lang="en-US" altLang="zh-TW" dirty="0"/>
            <a:t>5</a:t>
          </a:r>
          <a:r>
            <a:rPr lang="zh-TW" altLang="en-US" dirty="0"/>
            <a:t>月起</a:t>
          </a:r>
          <a:endParaRPr lang="en-HK" dirty="0"/>
        </a:p>
      </dgm:t>
    </dgm:pt>
    <dgm:pt modelId="{4B5C2A72-4994-428E-BF7E-7D13B5B67291}" type="parTrans" cxnId="{8376B813-5CEC-4EBA-BCDD-9110189FB9E6}">
      <dgm:prSet/>
      <dgm:spPr/>
      <dgm:t>
        <a:bodyPr/>
        <a:lstStyle/>
        <a:p>
          <a:endParaRPr lang="en-HK"/>
        </a:p>
      </dgm:t>
    </dgm:pt>
    <dgm:pt modelId="{79D833FD-B1B6-4C7E-AD0F-EA245E20D129}" type="sibTrans" cxnId="{8376B813-5CEC-4EBA-BCDD-9110189FB9E6}">
      <dgm:prSet/>
      <dgm:spPr/>
      <dgm:t>
        <a:bodyPr/>
        <a:lstStyle/>
        <a:p>
          <a:endParaRPr lang="en-HK"/>
        </a:p>
      </dgm:t>
    </dgm:pt>
    <dgm:pt modelId="{2EEE4162-5286-4915-86D5-1EF902FAF1F3}">
      <dgm:prSet phldrT="[Text]"/>
      <dgm:spPr/>
      <dgm:t>
        <a:bodyPr/>
        <a:lstStyle/>
        <a:p>
          <a:r>
            <a:rPr lang="zh-TW" altLang="en-US" dirty="0"/>
            <a:t>愛心待用飯券</a:t>
          </a:r>
          <a:endParaRPr lang="en-HK" dirty="0"/>
        </a:p>
      </dgm:t>
    </dgm:pt>
    <dgm:pt modelId="{5DC9460A-033D-4A94-8ACD-92E2203FE5C4}" type="parTrans" cxnId="{45D67069-9A9E-453D-9205-044D11DC29CD}">
      <dgm:prSet/>
      <dgm:spPr/>
      <dgm:t>
        <a:bodyPr/>
        <a:lstStyle/>
        <a:p>
          <a:endParaRPr lang="en-HK"/>
        </a:p>
      </dgm:t>
    </dgm:pt>
    <dgm:pt modelId="{E6321D14-6817-4AC5-AE17-7ACCE00A8005}" type="sibTrans" cxnId="{45D67069-9A9E-453D-9205-044D11DC29CD}">
      <dgm:prSet/>
      <dgm:spPr/>
      <dgm:t>
        <a:bodyPr/>
        <a:lstStyle/>
        <a:p>
          <a:endParaRPr lang="en-HK"/>
        </a:p>
      </dgm:t>
    </dgm:pt>
    <dgm:pt modelId="{7A085519-C16E-417A-A30A-913B63E9F832}">
      <dgm:prSet/>
      <dgm:spPr/>
      <dgm:t>
        <a:bodyPr/>
        <a:lstStyle/>
        <a:p>
          <a:r>
            <a:rPr lang="zh-TW" altLang="en-US" dirty="0"/>
            <a:t>即將實行</a:t>
          </a:r>
          <a:endParaRPr lang="en-HK" dirty="0"/>
        </a:p>
      </dgm:t>
    </dgm:pt>
    <dgm:pt modelId="{ADCD64AD-8D1A-4156-8F24-929126D69B29}" type="parTrans" cxnId="{BBD98915-204A-49A4-B343-6538A2739807}">
      <dgm:prSet/>
      <dgm:spPr/>
      <dgm:t>
        <a:bodyPr/>
        <a:lstStyle/>
        <a:p>
          <a:endParaRPr lang="en-HK"/>
        </a:p>
      </dgm:t>
    </dgm:pt>
    <dgm:pt modelId="{51FE130E-00F5-44C2-8C9B-C95CA0290FAD}" type="sibTrans" cxnId="{BBD98915-204A-49A4-B343-6538A2739807}">
      <dgm:prSet/>
      <dgm:spPr/>
      <dgm:t>
        <a:bodyPr/>
        <a:lstStyle/>
        <a:p>
          <a:endParaRPr lang="en-HK"/>
        </a:p>
      </dgm:t>
    </dgm:pt>
    <dgm:pt modelId="{8F70F95E-EDA4-483A-9988-B0F05EFC2638}">
      <dgm:prSet/>
      <dgm:spPr/>
      <dgm:t>
        <a:bodyPr/>
        <a:lstStyle/>
        <a:p>
          <a:r>
            <a:rPr lang="zh-TW" altLang="en-US" dirty="0"/>
            <a:t>失業援助金</a:t>
          </a:r>
          <a:endParaRPr lang="en-HK" dirty="0"/>
        </a:p>
      </dgm:t>
    </dgm:pt>
    <dgm:pt modelId="{057A8DCE-2F44-43B2-A9A8-516C28AA3431}" type="parTrans" cxnId="{1F146589-16AC-46CD-8A55-A5CA2B6CE313}">
      <dgm:prSet/>
      <dgm:spPr/>
      <dgm:t>
        <a:bodyPr/>
        <a:lstStyle/>
        <a:p>
          <a:endParaRPr lang="en-HK"/>
        </a:p>
      </dgm:t>
    </dgm:pt>
    <dgm:pt modelId="{650D267C-3276-4E82-AB5E-71CDB9E73115}" type="sibTrans" cxnId="{1F146589-16AC-46CD-8A55-A5CA2B6CE313}">
      <dgm:prSet/>
      <dgm:spPr/>
      <dgm:t>
        <a:bodyPr/>
        <a:lstStyle/>
        <a:p>
          <a:endParaRPr lang="en-HK"/>
        </a:p>
      </dgm:t>
    </dgm:pt>
    <dgm:pt modelId="{F1941093-2EAF-499A-94A5-90B6916B325E}">
      <dgm:prSet phldrT="[Text]"/>
      <dgm:spPr/>
      <dgm:t>
        <a:bodyPr/>
        <a:lstStyle/>
        <a:p>
          <a:r>
            <a:rPr lang="zh-TW" altLang="en-US" dirty="0"/>
            <a:t>口罩</a:t>
          </a:r>
          <a:endParaRPr lang="en-HK" dirty="0"/>
        </a:p>
      </dgm:t>
    </dgm:pt>
    <dgm:pt modelId="{B978A8B7-E331-4161-9193-3FEDB754B367}" type="parTrans" cxnId="{0641F277-E2AF-4039-A450-D05014492BB7}">
      <dgm:prSet/>
      <dgm:spPr/>
      <dgm:t>
        <a:bodyPr/>
        <a:lstStyle/>
        <a:p>
          <a:endParaRPr lang="zh-HK" altLang="en-US"/>
        </a:p>
      </dgm:t>
    </dgm:pt>
    <dgm:pt modelId="{A2DC46EB-244C-40D6-856D-BE902743332F}" type="sibTrans" cxnId="{0641F277-E2AF-4039-A450-D05014492BB7}">
      <dgm:prSet/>
      <dgm:spPr/>
      <dgm:t>
        <a:bodyPr/>
        <a:lstStyle/>
        <a:p>
          <a:endParaRPr lang="zh-HK" altLang="en-US"/>
        </a:p>
      </dgm:t>
    </dgm:pt>
    <dgm:pt modelId="{F6C6E793-8730-4DDC-8C36-5E9156377F28}">
      <dgm:prSet phldrT="[Text]"/>
      <dgm:spPr/>
      <dgm:t>
        <a:bodyPr/>
        <a:lstStyle/>
        <a:p>
          <a:r>
            <a:rPr lang="en-US" altLang="zh-TW" dirty="0" err="1"/>
            <a:t>Peacebox</a:t>
          </a:r>
          <a:r>
            <a:rPr lang="en-US" altLang="zh-TW" dirty="0"/>
            <a:t> </a:t>
          </a:r>
          <a:r>
            <a:rPr lang="zh-TW" altLang="en-US" dirty="0"/>
            <a:t>禮物盒</a:t>
          </a:r>
          <a:endParaRPr lang="en-HK" dirty="0"/>
        </a:p>
      </dgm:t>
    </dgm:pt>
    <dgm:pt modelId="{DA0AA716-BD1F-4CEB-8B4F-0F4DE848ED67}" type="parTrans" cxnId="{731C0C4A-DA6B-4D08-A4D1-025AE831A9EA}">
      <dgm:prSet/>
      <dgm:spPr/>
      <dgm:t>
        <a:bodyPr/>
        <a:lstStyle/>
        <a:p>
          <a:endParaRPr lang="zh-HK" altLang="en-US"/>
        </a:p>
      </dgm:t>
    </dgm:pt>
    <dgm:pt modelId="{C18A4EDD-A5E3-46EC-B070-9284842DA03E}" type="sibTrans" cxnId="{731C0C4A-DA6B-4D08-A4D1-025AE831A9EA}">
      <dgm:prSet/>
      <dgm:spPr/>
      <dgm:t>
        <a:bodyPr/>
        <a:lstStyle/>
        <a:p>
          <a:endParaRPr lang="zh-HK" altLang="en-US"/>
        </a:p>
      </dgm:t>
    </dgm:pt>
    <dgm:pt modelId="{D04EAB92-410D-4475-AF7A-ED2DC3ECDD00}">
      <dgm:prSet phldrT="[Text]"/>
      <dgm:spPr/>
      <dgm:t>
        <a:bodyPr/>
        <a:lstStyle/>
        <a:p>
          <a:r>
            <a:rPr lang="zh-TW" altLang="en-US" dirty="0"/>
            <a:t>香港寬頻</a:t>
          </a:r>
          <a:r>
            <a:rPr lang="en-US" altLang="zh-TW" dirty="0"/>
            <a:t>2</a:t>
          </a:r>
          <a:r>
            <a:rPr lang="zh-TW" altLang="en-US" dirty="0"/>
            <a:t>年免費</a:t>
          </a:r>
          <a:r>
            <a:rPr lang="en-US" altLang="zh-TW" dirty="0"/>
            <a:t>Wi-fi</a:t>
          </a:r>
          <a:endParaRPr lang="en-HK" dirty="0"/>
        </a:p>
      </dgm:t>
    </dgm:pt>
    <dgm:pt modelId="{D4CE3DEF-D160-4A45-9866-7E4E48C099CF}" type="parTrans" cxnId="{8646A817-76A2-4680-88E5-81E260EDE9AB}">
      <dgm:prSet/>
      <dgm:spPr/>
      <dgm:t>
        <a:bodyPr/>
        <a:lstStyle/>
        <a:p>
          <a:endParaRPr lang="zh-HK" altLang="en-US"/>
        </a:p>
      </dgm:t>
    </dgm:pt>
    <dgm:pt modelId="{173AFD1D-6433-41DC-89E4-696FA4A3C1DE}" type="sibTrans" cxnId="{8646A817-76A2-4680-88E5-81E260EDE9AB}">
      <dgm:prSet/>
      <dgm:spPr/>
      <dgm:t>
        <a:bodyPr/>
        <a:lstStyle/>
        <a:p>
          <a:endParaRPr lang="zh-HK" altLang="en-US"/>
        </a:p>
      </dgm:t>
    </dgm:pt>
    <dgm:pt modelId="{B1F746C0-C0B7-4F1A-BD1E-DE11C3B79AAD}">
      <dgm:prSet/>
      <dgm:spPr/>
      <dgm:t>
        <a:bodyPr/>
        <a:lstStyle/>
        <a:p>
          <a:r>
            <a:rPr lang="zh-TW" altLang="en-US" dirty="0"/>
            <a:t>渣打劏房津貼</a:t>
          </a:r>
          <a:endParaRPr lang="en-HK" dirty="0"/>
        </a:p>
      </dgm:t>
    </dgm:pt>
    <dgm:pt modelId="{7B500198-1B5F-4C50-BEE6-033FAB4F14BE}" type="parTrans" cxnId="{BAA31AD7-6EBF-4751-85FD-FAF14680736F}">
      <dgm:prSet/>
      <dgm:spPr/>
      <dgm:t>
        <a:bodyPr/>
        <a:lstStyle/>
        <a:p>
          <a:endParaRPr lang="zh-HK" altLang="en-US"/>
        </a:p>
      </dgm:t>
    </dgm:pt>
    <dgm:pt modelId="{952CCE77-BDDA-4410-BC5D-FB1E254ACA19}" type="sibTrans" cxnId="{BAA31AD7-6EBF-4751-85FD-FAF14680736F}">
      <dgm:prSet/>
      <dgm:spPr/>
      <dgm:t>
        <a:bodyPr/>
        <a:lstStyle/>
        <a:p>
          <a:endParaRPr lang="zh-HK" altLang="en-US"/>
        </a:p>
      </dgm:t>
    </dgm:pt>
    <dgm:pt modelId="{4FD8360D-3A02-4D7C-B438-137D1A3FE448}">
      <dgm:prSet/>
      <dgm:spPr/>
      <dgm:t>
        <a:bodyPr/>
        <a:lstStyle/>
        <a:p>
          <a:r>
            <a:rPr lang="zh-TW" altLang="en-US" dirty="0"/>
            <a:t>童你抗疫</a:t>
          </a:r>
          <a:endParaRPr lang="en-HK" dirty="0"/>
        </a:p>
      </dgm:t>
    </dgm:pt>
    <dgm:pt modelId="{B888D5B8-226E-4D4B-8CE8-1B88E7BF0D4E}" type="parTrans" cxnId="{2C46D820-9112-4E11-AE77-63BE123B0277}">
      <dgm:prSet/>
      <dgm:spPr/>
      <dgm:t>
        <a:bodyPr/>
        <a:lstStyle/>
        <a:p>
          <a:endParaRPr lang="zh-HK" altLang="en-US"/>
        </a:p>
      </dgm:t>
    </dgm:pt>
    <dgm:pt modelId="{30C69216-1969-49A9-B8E4-795EF7110F3C}" type="sibTrans" cxnId="{2C46D820-9112-4E11-AE77-63BE123B0277}">
      <dgm:prSet/>
      <dgm:spPr/>
      <dgm:t>
        <a:bodyPr/>
        <a:lstStyle/>
        <a:p>
          <a:endParaRPr lang="zh-HK" altLang="en-US"/>
        </a:p>
      </dgm:t>
    </dgm:pt>
    <dgm:pt modelId="{672887C5-F35B-43E1-911F-9E172A4BBF1B}">
      <dgm:prSet/>
      <dgm:spPr/>
      <dgm:t>
        <a:bodyPr/>
        <a:lstStyle/>
        <a:p>
          <a:r>
            <a:rPr lang="zh-TW" altLang="en-US" dirty="0"/>
            <a:t>就業支援培訓</a:t>
          </a:r>
          <a:endParaRPr lang="en-HK" dirty="0"/>
        </a:p>
      </dgm:t>
    </dgm:pt>
    <dgm:pt modelId="{5DB2CDE6-846D-4E48-852A-8CF25AD14539}" type="parTrans" cxnId="{8235CAD8-0A4F-4BEE-BF4E-DEC857F82BAD}">
      <dgm:prSet/>
      <dgm:spPr/>
      <dgm:t>
        <a:bodyPr/>
        <a:lstStyle/>
        <a:p>
          <a:endParaRPr lang="zh-HK" altLang="en-US"/>
        </a:p>
      </dgm:t>
    </dgm:pt>
    <dgm:pt modelId="{0799AD67-E14A-4E9F-A381-AE381EC128B0}" type="sibTrans" cxnId="{8235CAD8-0A4F-4BEE-BF4E-DEC857F82BAD}">
      <dgm:prSet/>
      <dgm:spPr/>
      <dgm:t>
        <a:bodyPr/>
        <a:lstStyle/>
        <a:p>
          <a:endParaRPr lang="zh-HK" altLang="en-US"/>
        </a:p>
      </dgm:t>
    </dgm:pt>
    <dgm:pt modelId="{4D2EE992-5CF1-4499-885A-C61131E8BFB9}" type="pres">
      <dgm:prSet presAssocID="{48813AA8-1489-4111-8AC1-B49C3D99358C}" presName="linearFlow" presStyleCnt="0">
        <dgm:presLayoutVars>
          <dgm:dir/>
          <dgm:animLvl val="lvl"/>
          <dgm:resizeHandles val="exact"/>
        </dgm:presLayoutVars>
      </dgm:prSet>
      <dgm:spPr/>
    </dgm:pt>
    <dgm:pt modelId="{3097C0F9-2EDA-4E86-AA4E-48D3BEC1BC40}" type="pres">
      <dgm:prSet presAssocID="{3BDCDCA0-D764-4396-9A73-5383AC9AD4D4}" presName="composite" presStyleCnt="0"/>
      <dgm:spPr/>
    </dgm:pt>
    <dgm:pt modelId="{CDF1A203-606E-46E5-8F3A-583BD9551BC0}" type="pres">
      <dgm:prSet presAssocID="{3BDCDCA0-D764-4396-9A73-5383AC9AD4D4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03E1676-BCE2-4C57-89BE-0781831CB419}" type="pres">
      <dgm:prSet presAssocID="{3BDCDCA0-D764-4396-9A73-5383AC9AD4D4}" presName="parSh" presStyleLbl="node1" presStyleIdx="0" presStyleCnt="4"/>
      <dgm:spPr/>
    </dgm:pt>
    <dgm:pt modelId="{5592877D-581D-46D9-BD65-B9E6CF336B47}" type="pres">
      <dgm:prSet presAssocID="{3BDCDCA0-D764-4396-9A73-5383AC9AD4D4}" presName="desTx" presStyleLbl="fgAcc1" presStyleIdx="0" presStyleCnt="4">
        <dgm:presLayoutVars>
          <dgm:bulletEnabled val="1"/>
        </dgm:presLayoutVars>
      </dgm:prSet>
      <dgm:spPr/>
    </dgm:pt>
    <dgm:pt modelId="{D5D504A7-9F0D-4A80-AE85-A2F67183FD69}" type="pres">
      <dgm:prSet presAssocID="{D652D6D6-902F-4567-A703-8676489A0B92}" presName="sibTrans" presStyleLbl="sibTrans2D1" presStyleIdx="0" presStyleCnt="3"/>
      <dgm:spPr/>
    </dgm:pt>
    <dgm:pt modelId="{9D5DBAD7-190B-4924-8DBC-A4C206B5C7F4}" type="pres">
      <dgm:prSet presAssocID="{D652D6D6-902F-4567-A703-8676489A0B92}" presName="connTx" presStyleLbl="sibTrans2D1" presStyleIdx="0" presStyleCnt="3"/>
      <dgm:spPr/>
    </dgm:pt>
    <dgm:pt modelId="{09DA21D5-DBD5-4272-9171-D813A56D97AE}" type="pres">
      <dgm:prSet presAssocID="{E236B6D4-64D0-4940-A22C-FB7E44E48315}" presName="composite" presStyleCnt="0"/>
      <dgm:spPr/>
    </dgm:pt>
    <dgm:pt modelId="{36CBECF0-19D2-48DB-940B-FFC29A2C7BE3}" type="pres">
      <dgm:prSet presAssocID="{E236B6D4-64D0-4940-A22C-FB7E44E48315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79E7D89-9030-4F94-8BB6-6703D39B8376}" type="pres">
      <dgm:prSet presAssocID="{E236B6D4-64D0-4940-A22C-FB7E44E48315}" presName="parSh" presStyleLbl="node1" presStyleIdx="1" presStyleCnt="4"/>
      <dgm:spPr/>
    </dgm:pt>
    <dgm:pt modelId="{045AFAED-D86C-48BA-8FF0-28EAFAEF5635}" type="pres">
      <dgm:prSet presAssocID="{E236B6D4-64D0-4940-A22C-FB7E44E48315}" presName="desTx" presStyleLbl="fgAcc1" presStyleIdx="1" presStyleCnt="4">
        <dgm:presLayoutVars>
          <dgm:bulletEnabled val="1"/>
        </dgm:presLayoutVars>
      </dgm:prSet>
      <dgm:spPr/>
    </dgm:pt>
    <dgm:pt modelId="{E4DADFC3-A4D4-4715-A1E8-C9AC2E12BD8C}" type="pres">
      <dgm:prSet presAssocID="{EA9424A0-5044-4318-8AE4-853389D5A407}" presName="sibTrans" presStyleLbl="sibTrans2D1" presStyleIdx="1" presStyleCnt="3"/>
      <dgm:spPr/>
    </dgm:pt>
    <dgm:pt modelId="{4F07CD8F-09F6-4483-A5EB-F7C20B91104E}" type="pres">
      <dgm:prSet presAssocID="{EA9424A0-5044-4318-8AE4-853389D5A407}" presName="connTx" presStyleLbl="sibTrans2D1" presStyleIdx="1" presStyleCnt="3"/>
      <dgm:spPr/>
    </dgm:pt>
    <dgm:pt modelId="{8E3D276E-74B5-4C21-A765-5BB6B277104A}" type="pres">
      <dgm:prSet presAssocID="{45FD9610-EAA8-450C-BB5B-17D4C05046B6}" presName="composite" presStyleCnt="0"/>
      <dgm:spPr/>
    </dgm:pt>
    <dgm:pt modelId="{7CE1E4D7-3A56-4DAD-A848-6E5FBE6B77FE}" type="pres">
      <dgm:prSet presAssocID="{45FD9610-EAA8-450C-BB5B-17D4C05046B6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4E63E46-BB36-4A07-A1D3-E73632379D2E}" type="pres">
      <dgm:prSet presAssocID="{45FD9610-EAA8-450C-BB5B-17D4C05046B6}" presName="parSh" presStyleLbl="node1" presStyleIdx="2" presStyleCnt="4"/>
      <dgm:spPr/>
    </dgm:pt>
    <dgm:pt modelId="{5EF44F06-5CBD-44CC-9E49-64EB79BC124A}" type="pres">
      <dgm:prSet presAssocID="{45FD9610-EAA8-450C-BB5B-17D4C05046B6}" presName="desTx" presStyleLbl="fgAcc1" presStyleIdx="2" presStyleCnt="4">
        <dgm:presLayoutVars>
          <dgm:bulletEnabled val="1"/>
        </dgm:presLayoutVars>
      </dgm:prSet>
      <dgm:spPr/>
    </dgm:pt>
    <dgm:pt modelId="{E813C4D4-089D-49D4-B5E4-C9E712368761}" type="pres">
      <dgm:prSet presAssocID="{79D833FD-B1B6-4C7E-AD0F-EA245E20D129}" presName="sibTrans" presStyleLbl="sibTrans2D1" presStyleIdx="2" presStyleCnt="3"/>
      <dgm:spPr/>
    </dgm:pt>
    <dgm:pt modelId="{9FDF6F9B-EFB3-4A72-A1A8-238E94491CB8}" type="pres">
      <dgm:prSet presAssocID="{79D833FD-B1B6-4C7E-AD0F-EA245E20D129}" presName="connTx" presStyleLbl="sibTrans2D1" presStyleIdx="2" presStyleCnt="3"/>
      <dgm:spPr/>
    </dgm:pt>
    <dgm:pt modelId="{F717269A-E7C6-4703-892D-50135FC457D8}" type="pres">
      <dgm:prSet presAssocID="{7A085519-C16E-417A-A30A-913B63E9F832}" presName="composite" presStyleCnt="0"/>
      <dgm:spPr/>
    </dgm:pt>
    <dgm:pt modelId="{03182400-4AAC-4E37-A0F2-612F344CA08A}" type="pres">
      <dgm:prSet presAssocID="{7A085519-C16E-417A-A30A-913B63E9F832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FBBC3D4-9673-480B-9BDE-FC17146EF04B}" type="pres">
      <dgm:prSet presAssocID="{7A085519-C16E-417A-A30A-913B63E9F832}" presName="parSh" presStyleLbl="node1" presStyleIdx="3" presStyleCnt="4"/>
      <dgm:spPr/>
    </dgm:pt>
    <dgm:pt modelId="{D26D210F-6F5F-43D2-AD21-4AC75777DB07}" type="pres">
      <dgm:prSet presAssocID="{7A085519-C16E-417A-A30A-913B63E9F832}" presName="desTx" presStyleLbl="fgAcc1" presStyleIdx="3" presStyleCnt="4">
        <dgm:presLayoutVars>
          <dgm:bulletEnabled val="1"/>
        </dgm:presLayoutVars>
      </dgm:prSet>
      <dgm:spPr/>
    </dgm:pt>
  </dgm:ptLst>
  <dgm:cxnLst>
    <dgm:cxn modelId="{10AA7601-DE70-442B-BBBF-E16293D973DC}" type="presOf" srcId="{7A085519-C16E-417A-A30A-913B63E9F832}" destId="{03182400-4AAC-4E37-A0F2-612F344CA08A}" srcOrd="0" destOrd="0" presId="urn:microsoft.com/office/officeart/2005/8/layout/process3"/>
    <dgm:cxn modelId="{C335F107-7449-42A3-8806-932F1C2BF8B0}" type="presOf" srcId="{7A085519-C16E-417A-A30A-913B63E9F832}" destId="{4FBBC3D4-9673-480B-9BDE-FC17146EF04B}" srcOrd="1" destOrd="0" presId="urn:microsoft.com/office/officeart/2005/8/layout/process3"/>
    <dgm:cxn modelId="{8376B813-5CEC-4EBA-BCDD-9110189FB9E6}" srcId="{48813AA8-1489-4111-8AC1-B49C3D99358C}" destId="{45FD9610-EAA8-450C-BB5B-17D4C05046B6}" srcOrd="2" destOrd="0" parTransId="{4B5C2A72-4994-428E-BF7E-7D13B5B67291}" sibTransId="{79D833FD-B1B6-4C7E-AD0F-EA245E20D129}"/>
    <dgm:cxn modelId="{BBD98915-204A-49A4-B343-6538A2739807}" srcId="{48813AA8-1489-4111-8AC1-B49C3D99358C}" destId="{7A085519-C16E-417A-A30A-913B63E9F832}" srcOrd="3" destOrd="0" parTransId="{ADCD64AD-8D1A-4156-8F24-929126D69B29}" sibTransId="{51FE130E-00F5-44C2-8C9B-C95CA0290FAD}"/>
    <dgm:cxn modelId="{8646A817-76A2-4680-88E5-81E260EDE9AB}" srcId="{3BDCDCA0-D764-4396-9A73-5383AC9AD4D4}" destId="{D04EAB92-410D-4475-AF7A-ED2DC3ECDD00}" srcOrd="3" destOrd="0" parTransId="{D4CE3DEF-D160-4A45-9866-7E4E48C099CF}" sibTransId="{173AFD1D-6433-41DC-89E4-696FA4A3C1DE}"/>
    <dgm:cxn modelId="{D5CD4E1A-60C9-4C0A-9787-2A378D099390}" srcId="{48813AA8-1489-4111-8AC1-B49C3D99358C}" destId="{E236B6D4-64D0-4940-A22C-FB7E44E48315}" srcOrd="1" destOrd="0" parTransId="{44FD6E3A-C12A-4B6C-895E-5C49E996ADFF}" sibTransId="{EA9424A0-5044-4318-8AE4-853389D5A407}"/>
    <dgm:cxn modelId="{2C46D820-9112-4E11-AE77-63BE123B0277}" srcId="{7A085519-C16E-417A-A30A-913B63E9F832}" destId="{4FD8360D-3A02-4D7C-B438-137D1A3FE448}" srcOrd="1" destOrd="0" parTransId="{B888D5B8-226E-4D4B-8CE8-1B88E7BF0D4E}" sibTransId="{30C69216-1969-49A9-B8E4-795EF7110F3C}"/>
    <dgm:cxn modelId="{23BA183A-4F26-49C1-9ADD-6CF1FA56CE20}" srcId="{48813AA8-1489-4111-8AC1-B49C3D99358C}" destId="{3BDCDCA0-D764-4396-9A73-5383AC9AD4D4}" srcOrd="0" destOrd="0" parTransId="{C33E5403-E09C-4E49-B20C-AD37CA133F35}" sibTransId="{D652D6D6-902F-4567-A703-8676489A0B92}"/>
    <dgm:cxn modelId="{8DE12068-ECB6-4342-BD9E-DC0A3637B5C6}" type="presOf" srcId="{45FD9610-EAA8-450C-BB5B-17D4C05046B6}" destId="{14E63E46-BB36-4A07-A1D3-E73632379D2E}" srcOrd="1" destOrd="0" presId="urn:microsoft.com/office/officeart/2005/8/layout/process3"/>
    <dgm:cxn modelId="{C72C5B49-E1D3-4E69-9504-FF8CB848B6AA}" type="presOf" srcId="{DB20393E-9D1B-408E-8B21-6B8F914AF572}" destId="{045AFAED-D86C-48BA-8FF0-28EAFAEF5635}" srcOrd="0" destOrd="0" presId="urn:microsoft.com/office/officeart/2005/8/layout/process3"/>
    <dgm:cxn modelId="{45D67069-9A9E-453D-9205-044D11DC29CD}" srcId="{45FD9610-EAA8-450C-BB5B-17D4C05046B6}" destId="{2EEE4162-5286-4915-86D5-1EF902FAF1F3}" srcOrd="0" destOrd="0" parTransId="{5DC9460A-033D-4A94-8ACD-92E2203FE5C4}" sibTransId="{E6321D14-6817-4AC5-AE17-7ACCE00A8005}"/>
    <dgm:cxn modelId="{F833D749-8F4C-49B4-A1AB-9B7F02119CB5}" type="presOf" srcId="{3BDCDCA0-D764-4396-9A73-5383AC9AD4D4}" destId="{003E1676-BCE2-4C57-89BE-0781831CB419}" srcOrd="1" destOrd="0" presId="urn:microsoft.com/office/officeart/2005/8/layout/process3"/>
    <dgm:cxn modelId="{731C0C4A-DA6B-4D08-A4D1-025AE831A9EA}" srcId="{3BDCDCA0-D764-4396-9A73-5383AC9AD4D4}" destId="{F6C6E793-8730-4DDC-8C36-5E9156377F28}" srcOrd="2" destOrd="0" parTransId="{DA0AA716-BD1F-4CEB-8B4F-0F4DE848ED67}" sibTransId="{C18A4EDD-A5E3-46EC-B070-9284842DA03E}"/>
    <dgm:cxn modelId="{827B7A6A-0584-4ACE-BE47-FAA8826EA1CF}" type="presOf" srcId="{E236B6D4-64D0-4940-A22C-FB7E44E48315}" destId="{36CBECF0-19D2-48DB-940B-FFC29A2C7BE3}" srcOrd="0" destOrd="0" presId="urn:microsoft.com/office/officeart/2005/8/layout/process3"/>
    <dgm:cxn modelId="{EB64A34C-FD75-4711-8469-9CB5C190D0A2}" type="presOf" srcId="{EA9424A0-5044-4318-8AE4-853389D5A407}" destId="{4F07CD8F-09F6-4483-A5EB-F7C20B91104E}" srcOrd="1" destOrd="0" presId="urn:microsoft.com/office/officeart/2005/8/layout/process3"/>
    <dgm:cxn modelId="{217F864D-7421-48D5-8276-D101E67003FA}" type="presOf" srcId="{B1F746C0-C0B7-4F1A-BD1E-DE11C3B79AAD}" destId="{D26D210F-6F5F-43D2-AD21-4AC75777DB07}" srcOrd="0" destOrd="0" presId="urn:microsoft.com/office/officeart/2005/8/layout/process3"/>
    <dgm:cxn modelId="{BE6EEB6D-7DD1-4C62-A0EE-0040C93E9F60}" srcId="{E236B6D4-64D0-4940-A22C-FB7E44E48315}" destId="{DB20393E-9D1B-408E-8B21-6B8F914AF572}" srcOrd="0" destOrd="0" parTransId="{0C2D0D0B-4EBC-4BAF-B62C-7349006A843E}" sibTransId="{D125AAD9-DCD2-4A6E-8A2F-CA156CEFEE23}"/>
    <dgm:cxn modelId="{7657C74E-FA19-409C-AC9F-F5003E0DD5C7}" type="presOf" srcId="{D652D6D6-902F-4567-A703-8676489A0B92}" destId="{9D5DBAD7-190B-4924-8DBC-A4C206B5C7F4}" srcOrd="1" destOrd="0" presId="urn:microsoft.com/office/officeart/2005/8/layout/process3"/>
    <dgm:cxn modelId="{06739B70-8F27-466B-8CEB-A624A218D4A0}" type="presOf" srcId="{79D833FD-B1B6-4C7E-AD0F-EA245E20D129}" destId="{9FDF6F9B-EFB3-4A72-A1A8-238E94491CB8}" srcOrd="1" destOrd="0" presId="urn:microsoft.com/office/officeart/2005/8/layout/process3"/>
    <dgm:cxn modelId="{0B00B175-8FE3-44E4-BB36-A740956784A6}" type="presOf" srcId="{79D833FD-B1B6-4C7E-AD0F-EA245E20D129}" destId="{E813C4D4-089D-49D4-B5E4-C9E712368761}" srcOrd="0" destOrd="0" presId="urn:microsoft.com/office/officeart/2005/8/layout/process3"/>
    <dgm:cxn modelId="{F392E755-75B5-47E0-8120-25D431FFB629}" type="presOf" srcId="{D04EAB92-410D-4475-AF7A-ED2DC3ECDD00}" destId="{5592877D-581D-46D9-BD65-B9E6CF336B47}" srcOrd="0" destOrd="3" presId="urn:microsoft.com/office/officeart/2005/8/layout/process3"/>
    <dgm:cxn modelId="{0641F277-E2AF-4039-A450-D05014492BB7}" srcId="{3BDCDCA0-D764-4396-9A73-5383AC9AD4D4}" destId="{F1941093-2EAF-499A-94A5-90B6916B325E}" srcOrd="1" destOrd="0" parTransId="{B978A8B7-E331-4161-9193-3FEDB754B367}" sibTransId="{A2DC46EB-244C-40D6-856D-BE902743332F}"/>
    <dgm:cxn modelId="{7A20C85A-67E0-4BBE-9E1E-38657B025877}" type="presOf" srcId="{E236B6D4-64D0-4940-A22C-FB7E44E48315}" destId="{C79E7D89-9030-4F94-8BB6-6703D39B8376}" srcOrd="1" destOrd="0" presId="urn:microsoft.com/office/officeart/2005/8/layout/process3"/>
    <dgm:cxn modelId="{0A4B4B87-B289-4E0C-B137-C91E72642418}" type="presOf" srcId="{672887C5-F35B-43E1-911F-9E172A4BBF1B}" destId="{D26D210F-6F5F-43D2-AD21-4AC75777DB07}" srcOrd="0" destOrd="2" presId="urn:microsoft.com/office/officeart/2005/8/layout/process3"/>
    <dgm:cxn modelId="{1F146589-16AC-46CD-8A55-A5CA2B6CE313}" srcId="{7A085519-C16E-417A-A30A-913B63E9F832}" destId="{8F70F95E-EDA4-483A-9988-B0F05EFC2638}" srcOrd="3" destOrd="0" parTransId="{057A8DCE-2F44-43B2-A9A8-516C28AA3431}" sibTransId="{650D267C-3276-4E82-AB5E-71CDB9E73115}"/>
    <dgm:cxn modelId="{E100F08C-C2D4-4D11-A8CB-48BC703094F4}" type="presOf" srcId="{3BDCDCA0-D764-4396-9A73-5383AC9AD4D4}" destId="{CDF1A203-606E-46E5-8F3A-583BD9551BC0}" srcOrd="0" destOrd="0" presId="urn:microsoft.com/office/officeart/2005/8/layout/process3"/>
    <dgm:cxn modelId="{154D689D-9D6E-4205-9ED6-9E9BA3943B50}" type="presOf" srcId="{4FD8360D-3A02-4D7C-B438-137D1A3FE448}" destId="{D26D210F-6F5F-43D2-AD21-4AC75777DB07}" srcOrd="0" destOrd="1" presId="urn:microsoft.com/office/officeart/2005/8/layout/process3"/>
    <dgm:cxn modelId="{42E8C69E-7CA0-4A8A-9B15-238145A542CE}" type="presOf" srcId="{448F9C6B-CD74-4AC8-85AF-5F903CC9B3E8}" destId="{5592877D-581D-46D9-BD65-B9E6CF336B47}" srcOrd="0" destOrd="0" presId="urn:microsoft.com/office/officeart/2005/8/layout/process3"/>
    <dgm:cxn modelId="{7DFB4CA4-9735-4BB8-8CCC-88778887D0F7}" type="presOf" srcId="{8F70F95E-EDA4-483A-9988-B0F05EFC2638}" destId="{D26D210F-6F5F-43D2-AD21-4AC75777DB07}" srcOrd="0" destOrd="3" presId="urn:microsoft.com/office/officeart/2005/8/layout/process3"/>
    <dgm:cxn modelId="{75809AA8-3B68-4A65-9340-172FBE672857}" type="presOf" srcId="{F6C6E793-8730-4DDC-8C36-5E9156377F28}" destId="{5592877D-581D-46D9-BD65-B9E6CF336B47}" srcOrd="0" destOrd="2" presId="urn:microsoft.com/office/officeart/2005/8/layout/process3"/>
    <dgm:cxn modelId="{D8312BB2-2208-4699-8147-F0E72AF6AD83}" type="presOf" srcId="{48813AA8-1489-4111-8AC1-B49C3D99358C}" destId="{4D2EE992-5CF1-4499-885A-C61131E8BFB9}" srcOrd="0" destOrd="0" presId="urn:microsoft.com/office/officeart/2005/8/layout/process3"/>
    <dgm:cxn modelId="{975E0CB3-6A63-4162-8811-142981719ABB}" srcId="{3BDCDCA0-D764-4396-9A73-5383AC9AD4D4}" destId="{448F9C6B-CD74-4AC8-85AF-5F903CC9B3E8}" srcOrd="0" destOrd="0" parTransId="{D847267F-D4C3-4119-B706-CB55554D2741}" sibTransId="{64292F04-010A-4C52-A387-59962ED7439F}"/>
    <dgm:cxn modelId="{DD4CEFB6-52C3-4B88-ADCF-47CE85A412AA}" type="presOf" srcId="{D652D6D6-902F-4567-A703-8676489A0B92}" destId="{D5D504A7-9F0D-4A80-AE85-A2F67183FD69}" srcOrd="0" destOrd="0" presId="urn:microsoft.com/office/officeart/2005/8/layout/process3"/>
    <dgm:cxn modelId="{D7B409C2-815D-4A39-89A4-2A510CCEDF93}" type="presOf" srcId="{EA9424A0-5044-4318-8AE4-853389D5A407}" destId="{E4DADFC3-A4D4-4715-A1E8-C9AC2E12BD8C}" srcOrd="0" destOrd="0" presId="urn:microsoft.com/office/officeart/2005/8/layout/process3"/>
    <dgm:cxn modelId="{4A9C96CA-A8EF-4C23-A791-120DE3A69172}" type="presOf" srcId="{45FD9610-EAA8-450C-BB5B-17D4C05046B6}" destId="{7CE1E4D7-3A56-4DAD-A848-6E5FBE6B77FE}" srcOrd="0" destOrd="0" presId="urn:microsoft.com/office/officeart/2005/8/layout/process3"/>
    <dgm:cxn modelId="{BAA31AD7-6EBF-4751-85FD-FAF14680736F}" srcId="{7A085519-C16E-417A-A30A-913B63E9F832}" destId="{B1F746C0-C0B7-4F1A-BD1E-DE11C3B79AAD}" srcOrd="0" destOrd="0" parTransId="{7B500198-1B5F-4C50-BEE6-033FAB4F14BE}" sibTransId="{952CCE77-BDDA-4410-BC5D-FB1E254ACA19}"/>
    <dgm:cxn modelId="{117BA7D7-4563-48E1-937C-C9D3AC34496C}" type="presOf" srcId="{F1941093-2EAF-499A-94A5-90B6916B325E}" destId="{5592877D-581D-46D9-BD65-B9E6CF336B47}" srcOrd="0" destOrd="1" presId="urn:microsoft.com/office/officeart/2005/8/layout/process3"/>
    <dgm:cxn modelId="{8235CAD8-0A4F-4BEE-BF4E-DEC857F82BAD}" srcId="{7A085519-C16E-417A-A30A-913B63E9F832}" destId="{672887C5-F35B-43E1-911F-9E172A4BBF1B}" srcOrd="2" destOrd="0" parTransId="{5DB2CDE6-846D-4E48-852A-8CF25AD14539}" sibTransId="{0799AD67-E14A-4E9F-A381-AE381EC128B0}"/>
    <dgm:cxn modelId="{AC6CD9F0-2ADC-48CE-8FD0-B2B564FB2086}" type="presOf" srcId="{2EEE4162-5286-4915-86D5-1EF902FAF1F3}" destId="{5EF44F06-5CBD-44CC-9E49-64EB79BC124A}" srcOrd="0" destOrd="0" presId="urn:microsoft.com/office/officeart/2005/8/layout/process3"/>
    <dgm:cxn modelId="{DCE4B942-D76C-48DE-8573-467E1709831A}" type="presParOf" srcId="{4D2EE992-5CF1-4499-885A-C61131E8BFB9}" destId="{3097C0F9-2EDA-4E86-AA4E-48D3BEC1BC40}" srcOrd="0" destOrd="0" presId="urn:microsoft.com/office/officeart/2005/8/layout/process3"/>
    <dgm:cxn modelId="{7DBBB46E-4EBA-43EF-87B5-057A173C91EC}" type="presParOf" srcId="{3097C0F9-2EDA-4E86-AA4E-48D3BEC1BC40}" destId="{CDF1A203-606E-46E5-8F3A-583BD9551BC0}" srcOrd="0" destOrd="0" presId="urn:microsoft.com/office/officeart/2005/8/layout/process3"/>
    <dgm:cxn modelId="{CCE0500A-86E4-4E84-BED7-00B94743D219}" type="presParOf" srcId="{3097C0F9-2EDA-4E86-AA4E-48D3BEC1BC40}" destId="{003E1676-BCE2-4C57-89BE-0781831CB419}" srcOrd="1" destOrd="0" presId="urn:microsoft.com/office/officeart/2005/8/layout/process3"/>
    <dgm:cxn modelId="{2BA8E8AC-1EF4-429B-8386-C2E14AFCA909}" type="presParOf" srcId="{3097C0F9-2EDA-4E86-AA4E-48D3BEC1BC40}" destId="{5592877D-581D-46D9-BD65-B9E6CF336B47}" srcOrd="2" destOrd="0" presId="urn:microsoft.com/office/officeart/2005/8/layout/process3"/>
    <dgm:cxn modelId="{7B7B7B8D-0017-42BA-B03D-13120736AB1B}" type="presParOf" srcId="{4D2EE992-5CF1-4499-885A-C61131E8BFB9}" destId="{D5D504A7-9F0D-4A80-AE85-A2F67183FD69}" srcOrd="1" destOrd="0" presId="urn:microsoft.com/office/officeart/2005/8/layout/process3"/>
    <dgm:cxn modelId="{AF5BCAB0-E164-4335-8AEA-597B654BF02E}" type="presParOf" srcId="{D5D504A7-9F0D-4A80-AE85-A2F67183FD69}" destId="{9D5DBAD7-190B-4924-8DBC-A4C206B5C7F4}" srcOrd="0" destOrd="0" presId="urn:microsoft.com/office/officeart/2005/8/layout/process3"/>
    <dgm:cxn modelId="{B62E2226-6AE6-4E4C-A836-23192AAB094B}" type="presParOf" srcId="{4D2EE992-5CF1-4499-885A-C61131E8BFB9}" destId="{09DA21D5-DBD5-4272-9171-D813A56D97AE}" srcOrd="2" destOrd="0" presId="urn:microsoft.com/office/officeart/2005/8/layout/process3"/>
    <dgm:cxn modelId="{E1B32FD9-3B88-4482-B698-31FF482619E6}" type="presParOf" srcId="{09DA21D5-DBD5-4272-9171-D813A56D97AE}" destId="{36CBECF0-19D2-48DB-940B-FFC29A2C7BE3}" srcOrd="0" destOrd="0" presId="urn:microsoft.com/office/officeart/2005/8/layout/process3"/>
    <dgm:cxn modelId="{863F24AB-9038-4BF4-9D7D-5ABFDE19DA95}" type="presParOf" srcId="{09DA21D5-DBD5-4272-9171-D813A56D97AE}" destId="{C79E7D89-9030-4F94-8BB6-6703D39B8376}" srcOrd="1" destOrd="0" presId="urn:microsoft.com/office/officeart/2005/8/layout/process3"/>
    <dgm:cxn modelId="{BF90EECB-2845-4E9A-A905-B1765B13CA9E}" type="presParOf" srcId="{09DA21D5-DBD5-4272-9171-D813A56D97AE}" destId="{045AFAED-D86C-48BA-8FF0-28EAFAEF5635}" srcOrd="2" destOrd="0" presId="urn:microsoft.com/office/officeart/2005/8/layout/process3"/>
    <dgm:cxn modelId="{CEF99D45-E2EE-449F-9A1B-74B883D02455}" type="presParOf" srcId="{4D2EE992-5CF1-4499-885A-C61131E8BFB9}" destId="{E4DADFC3-A4D4-4715-A1E8-C9AC2E12BD8C}" srcOrd="3" destOrd="0" presId="urn:microsoft.com/office/officeart/2005/8/layout/process3"/>
    <dgm:cxn modelId="{7EAB230F-5A8B-482A-8CE9-8AEC31A0BFE9}" type="presParOf" srcId="{E4DADFC3-A4D4-4715-A1E8-C9AC2E12BD8C}" destId="{4F07CD8F-09F6-4483-A5EB-F7C20B91104E}" srcOrd="0" destOrd="0" presId="urn:microsoft.com/office/officeart/2005/8/layout/process3"/>
    <dgm:cxn modelId="{A152D753-AE2C-4171-A06F-D44CAFB9745B}" type="presParOf" srcId="{4D2EE992-5CF1-4499-885A-C61131E8BFB9}" destId="{8E3D276E-74B5-4C21-A765-5BB6B277104A}" srcOrd="4" destOrd="0" presId="urn:microsoft.com/office/officeart/2005/8/layout/process3"/>
    <dgm:cxn modelId="{B520B15A-DCAB-4470-B480-94FB10EBE7EE}" type="presParOf" srcId="{8E3D276E-74B5-4C21-A765-5BB6B277104A}" destId="{7CE1E4D7-3A56-4DAD-A848-6E5FBE6B77FE}" srcOrd="0" destOrd="0" presId="urn:microsoft.com/office/officeart/2005/8/layout/process3"/>
    <dgm:cxn modelId="{0B8E3797-FCBA-4E65-A995-B2C653D55DAD}" type="presParOf" srcId="{8E3D276E-74B5-4C21-A765-5BB6B277104A}" destId="{14E63E46-BB36-4A07-A1D3-E73632379D2E}" srcOrd="1" destOrd="0" presId="urn:microsoft.com/office/officeart/2005/8/layout/process3"/>
    <dgm:cxn modelId="{B272F09E-3674-418D-8556-37B19773B254}" type="presParOf" srcId="{8E3D276E-74B5-4C21-A765-5BB6B277104A}" destId="{5EF44F06-5CBD-44CC-9E49-64EB79BC124A}" srcOrd="2" destOrd="0" presId="urn:microsoft.com/office/officeart/2005/8/layout/process3"/>
    <dgm:cxn modelId="{D7C0D51E-2290-417B-895E-A77BEF775D9A}" type="presParOf" srcId="{4D2EE992-5CF1-4499-885A-C61131E8BFB9}" destId="{E813C4D4-089D-49D4-B5E4-C9E712368761}" srcOrd="5" destOrd="0" presId="urn:microsoft.com/office/officeart/2005/8/layout/process3"/>
    <dgm:cxn modelId="{6C6DB88D-D84B-4894-AA65-4142AD60752A}" type="presParOf" srcId="{E813C4D4-089D-49D4-B5E4-C9E712368761}" destId="{9FDF6F9B-EFB3-4A72-A1A8-238E94491CB8}" srcOrd="0" destOrd="0" presId="urn:microsoft.com/office/officeart/2005/8/layout/process3"/>
    <dgm:cxn modelId="{24C67DAB-AD71-4E15-8F03-1980BA41813A}" type="presParOf" srcId="{4D2EE992-5CF1-4499-885A-C61131E8BFB9}" destId="{F717269A-E7C6-4703-892D-50135FC457D8}" srcOrd="6" destOrd="0" presId="urn:microsoft.com/office/officeart/2005/8/layout/process3"/>
    <dgm:cxn modelId="{E0E50E97-E356-4B43-8467-B913C459A3D6}" type="presParOf" srcId="{F717269A-E7C6-4703-892D-50135FC457D8}" destId="{03182400-4AAC-4E37-A0F2-612F344CA08A}" srcOrd="0" destOrd="0" presId="urn:microsoft.com/office/officeart/2005/8/layout/process3"/>
    <dgm:cxn modelId="{307B18FE-D64B-44A0-99F4-46581BDE1F06}" type="presParOf" srcId="{F717269A-E7C6-4703-892D-50135FC457D8}" destId="{4FBBC3D4-9673-480B-9BDE-FC17146EF04B}" srcOrd="1" destOrd="0" presId="urn:microsoft.com/office/officeart/2005/8/layout/process3"/>
    <dgm:cxn modelId="{9FCF3B62-0147-4916-B0EA-11AD4C0ED0FD}" type="presParOf" srcId="{F717269A-E7C6-4703-892D-50135FC457D8}" destId="{D26D210F-6F5F-43D2-AD21-4AC75777DB07}" srcOrd="2" destOrd="0" presId="urn:microsoft.com/office/officeart/2005/8/layout/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89649C-C617-4EBD-9D48-BE8A25B37257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HK"/>
        </a:p>
      </dgm:t>
    </dgm:pt>
    <dgm:pt modelId="{26033CF4-2C2B-4264-9D24-252DC891ECF4}">
      <dgm:prSet phldrT="[Text]"/>
      <dgm:spPr/>
      <dgm:t>
        <a:bodyPr/>
        <a:lstStyle/>
        <a:p>
          <a:r>
            <a:rPr lang="zh-TW" altLang="en-US" dirty="0"/>
            <a:t>目標</a:t>
          </a:r>
          <a:endParaRPr lang="en-HK" dirty="0"/>
        </a:p>
      </dgm:t>
    </dgm:pt>
    <dgm:pt modelId="{5BE8F661-A4F9-430D-A0E4-E9DF1119CCDA}" type="parTrans" cxnId="{B3DDAA71-EF42-42FB-9C18-1B450BC8E001}">
      <dgm:prSet/>
      <dgm:spPr/>
      <dgm:t>
        <a:bodyPr/>
        <a:lstStyle/>
        <a:p>
          <a:endParaRPr lang="en-HK"/>
        </a:p>
      </dgm:t>
    </dgm:pt>
    <dgm:pt modelId="{FE268874-D9B3-4944-BEF4-E98BFE4C8059}" type="sibTrans" cxnId="{B3DDAA71-EF42-42FB-9C18-1B450BC8E001}">
      <dgm:prSet/>
      <dgm:spPr/>
      <dgm:t>
        <a:bodyPr/>
        <a:lstStyle/>
        <a:p>
          <a:endParaRPr lang="en-HK"/>
        </a:p>
      </dgm:t>
    </dgm:pt>
    <dgm:pt modelId="{A40004A7-A0DB-44F1-8C11-E7C2137EC11F}">
      <dgm:prSet phldrT="[Text]" phldr="1"/>
      <dgm:spPr/>
      <dgm:t>
        <a:bodyPr/>
        <a:lstStyle/>
        <a:p>
          <a:endParaRPr lang="en-HK" dirty="0"/>
        </a:p>
      </dgm:t>
    </dgm:pt>
    <dgm:pt modelId="{E34B9134-C369-4B39-9860-BE4E7207E59B}" type="parTrans" cxnId="{5E939516-BDBC-4ADA-B45D-EDF5451FF40A}">
      <dgm:prSet/>
      <dgm:spPr/>
      <dgm:t>
        <a:bodyPr/>
        <a:lstStyle/>
        <a:p>
          <a:endParaRPr lang="en-HK"/>
        </a:p>
      </dgm:t>
    </dgm:pt>
    <dgm:pt modelId="{E21816AC-BADA-4545-B73C-5B8E816917FD}" type="sibTrans" cxnId="{5E939516-BDBC-4ADA-B45D-EDF5451FF40A}">
      <dgm:prSet/>
      <dgm:spPr/>
      <dgm:t>
        <a:bodyPr/>
        <a:lstStyle/>
        <a:p>
          <a:endParaRPr lang="en-HK"/>
        </a:p>
      </dgm:t>
    </dgm:pt>
    <dgm:pt modelId="{05FBC604-D7C0-43D3-B60A-747336709E9A}">
      <dgm:prSet phldrT="[Text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zh-TW" altLang="en-US" dirty="0"/>
            <a:t>目的</a:t>
          </a:r>
          <a:endParaRPr lang="en-HK" dirty="0"/>
        </a:p>
      </dgm:t>
    </dgm:pt>
    <dgm:pt modelId="{36E02AD9-E855-4ECF-B9D1-8917647B0CBA}" type="parTrans" cxnId="{7C57ECF9-1A08-43D2-91F4-68DD85F559F3}">
      <dgm:prSet/>
      <dgm:spPr/>
      <dgm:t>
        <a:bodyPr/>
        <a:lstStyle/>
        <a:p>
          <a:endParaRPr lang="en-HK"/>
        </a:p>
      </dgm:t>
    </dgm:pt>
    <dgm:pt modelId="{012350A1-0423-4D0E-81BD-23411729AF93}" type="sibTrans" cxnId="{7C57ECF9-1A08-43D2-91F4-68DD85F559F3}">
      <dgm:prSet/>
      <dgm:spPr/>
      <dgm:t>
        <a:bodyPr/>
        <a:lstStyle/>
        <a:p>
          <a:endParaRPr lang="en-HK"/>
        </a:p>
      </dgm:t>
    </dgm:pt>
    <dgm:pt modelId="{8F1D5DA7-7EF7-4D6A-9B41-AA9C5629B1F3}">
      <dgm:prSet phldrT="[Text]" phldr="1"/>
      <dgm:spPr/>
      <dgm:t>
        <a:bodyPr/>
        <a:lstStyle/>
        <a:p>
          <a:endParaRPr lang="en-HK"/>
        </a:p>
      </dgm:t>
    </dgm:pt>
    <dgm:pt modelId="{E44EC25F-6D67-480A-84A7-03010C5CDB70}" type="parTrans" cxnId="{D5C0938E-6AE3-42B8-A504-40292F6C7192}">
      <dgm:prSet/>
      <dgm:spPr/>
      <dgm:t>
        <a:bodyPr/>
        <a:lstStyle/>
        <a:p>
          <a:endParaRPr lang="en-HK"/>
        </a:p>
      </dgm:t>
    </dgm:pt>
    <dgm:pt modelId="{3C1F7278-878F-4F72-B24C-FD2EC5A1EA53}" type="sibTrans" cxnId="{D5C0938E-6AE3-42B8-A504-40292F6C7192}">
      <dgm:prSet/>
      <dgm:spPr/>
      <dgm:t>
        <a:bodyPr/>
        <a:lstStyle/>
        <a:p>
          <a:endParaRPr lang="en-HK"/>
        </a:p>
      </dgm:t>
    </dgm:pt>
    <dgm:pt modelId="{8107F73A-A81C-4D4F-9A11-4EEB9B093EE3}">
      <dgm:prSet phldrT="[Text]" custT="1"/>
      <dgm:spPr/>
      <dgm:t>
        <a:bodyPr/>
        <a:lstStyle/>
        <a:p>
          <a:r>
            <a:rPr lang="zh-TW" altLang="en-US" sz="3200" dirty="0"/>
            <a:t>幫助基層失業人士重建自信，重投社會</a:t>
          </a:r>
          <a:endParaRPr lang="en-HK" sz="3200" dirty="0"/>
        </a:p>
      </dgm:t>
    </dgm:pt>
    <dgm:pt modelId="{42E75772-5EE1-47F3-802F-F4D81ADF794E}" type="parTrans" cxnId="{64ADB6B3-D6C4-4959-AF74-4D4EB791C89C}">
      <dgm:prSet/>
      <dgm:spPr/>
      <dgm:t>
        <a:bodyPr/>
        <a:lstStyle/>
        <a:p>
          <a:endParaRPr lang="en-HK"/>
        </a:p>
      </dgm:t>
    </dgm:pt>
    <dgm:pt modelId="{7756D1C8-D53A-4FED-8243-2A3BF53D4F27}" type="sibTrans" cxnId="{64ADB6B3-D6C4-4959-AF74-4D4EB791C89C}">
      <dgm:prSet/>
      <dgm:spPr/>
      <dgm:t>
        <a:bodyPr/>
        <a:lstStyle/>
        <a:p>
          <a:endParaRPr lang="en-HK"/>
        </a:p>
      </dgm:t>
    </dgm:pt>
    <dgm:pt modelId="{8CD25B51-E4C2-4BDF-8A30-3283DABB7FB9}">
      <dgm:prSet phldrT="[Text]"/>
      <dgm:spPr/>
      <dgm:t>
        <a:bodyPr/>
        <a:lstStyle/>
        <a:p>
          <a:r>
            <a:rPr lang="zh-TW" altLang="en-US" dirty="0"/>
            <a:t>成果</a:t>
          </a:r>
          <a:endParaRPr lang="en-HK" dirty="0"/>
        </a:p>
      </dgm:t>
    </dgm:pt>
    <dgm:pt modelId="{5C382EBA-5573-4C35-B70C-6FBD89A07060}" type="parTrans" cxnId="{7BF6740E-296E-49CC-9FF2-4EA266E17C47}">
      <dgm:prSet/>
      <dgm:spPr/>
      <dgm:t>
        <a:bodyPr/>
        <a:lstStyle/>
        <a:p>
          <a:endParaRPr lang="en-HK"/>
        </a:p>
      </dgm:t>
    </dgm:pt>
    <dgm:pt modelId="{9E32DA9A-EAEE-48EB-8861-B9E96D59141A}" type="sibTrans" cxnId="{7BF6740E-296E-49CC-9FF2-4EA266E17C47}">
      <dgm:prSet/>
      <dgm:spPr/>
      <dgm:t>
        <a:bodyPr/>
        <a:lstStyle/>
        <a:p>
          <a:endParaRPr lang="en-HK"/>
        </a:p>
      </dgm:t>
    </dgm:pt>
    <dgm:pt modelId="{E91AD2D1-ADBE-4082-93B4-4AD4F5971D4D}">
      <dgm:prSet phldrT="[Text]"/>
      <dgm:spPr/>
      <dgm:t>
        <a:bodyPr/>
        <a:lstStyle/>
        <a:p>
          <a:endParaRPr lang="en-HK" dirty="0"/>
        </a:p>
      </dgm:t>
    </dgm:pt>
    <dgm:pt modelId="{A41BD5B1-C480-45AC-8D21-9EF788F5954A}" type="parTrans" cxnId="{CFD0C773-BB86-424F-AE0B-EA6F51C1FF1E}">
      <dgm:prSet/>
      <dgm:spPr/>
      <dgm:t>
        <a:bodyPr/>
        <a:lstStyle/>
        <a:p>
          <a:endParaRPr lang="en-HK"/>
        </a:p>
      </dgm:t>
    </dgm:pt>
    <dgm:pt modelId="{AFBC123D-66AD-4E1E-B315-4612211E3C37}" type="sibTrans" cxnId="{CFD0C773-BB86-424F-AE0B-EA6F51C1FF1E}">
      <dgm:prSet/>
      <dgm:spPr/>
      <dgm:t>
        <a:bodyPr/>
        <a:lstStyle/>
        <a:p>
          <a:endParaRPr lang="en-HK"/>
        </a:p>
      </dgm:t>
    </dgm:pt>
    <dgm:pt modelId="{545DCAF6-845F-40A3-8B50-2F914CD1C6E5}">
      <dgm:prSet phldrT="[Text]"/>
      <dgm:spPr/>
      <dgm:t>
        <a:bodyPr/>
        <a:lstStyle/>
        <a:p>
          <a:r>
            <a:rPr lang="zh-TW" altLang="en-US" dirty="0"/>
            <a:t>有</a:t>
          </a:r>
          <a:r>
            <a:rPr lang="en-US" altLang="zh-TW" dirty="0"/>
            <a:t>105</a:t>
          </a:r>
          <a:r>
            <a:rPr lang="zh-TW" altLang="en-US" dirty="0"/>
            <a:t>名失業人士登記</a:t>
          </a:r>
          <a:endParaRPr lang="en-HK" dirty="0"/>
        </a:p>
      </dgm:t>
    </dgm:pt>
    <dgm:pt modelId="{3A4B283A-331D-4B5C-AD74-634F6D512884}" type="parTrans" cxnId="{6C8E217D-EF41-4027-8D0F-698708792DE5}">
      <dgm:prSet/>
      <dgm:spPr/>
      <dgm:t>
        <a:bodyPr/>
        <a:lstStyle/>
        <a:p>
          <a:endParaRPr lang="en-HK"/>
        </a:p>
      </dgm:t>
    </dgm:pt>
    <dgm:pt modelId="{CDD0153F-C14D-44C0-9036-B42AB2599410}" type="sibTrans" cxnId="{6C8E217D-EF41-4027-8D0F-698708792DE5}">
      <dgm:prSet/>
      <dgm:spPr/>
      <dgm:t>
        <a:bodyPr/>
        <a:lstStyle/>
        <a:p>
          <a:endParaRPr lang="en-HK"/>
        </a:p>
      </dgm:t>
    </dgm:pt>
    <dgm:pt modelId="{1D003CC5-51F7-4F84-BFED-624DF34BB2DD}">
      <dgm:prSet phldrT="[Text]"/>
      <dgm:spPr/>
      <dgm:t>
        <a:bodyPr/>
        <a:lstStyle/>
        <a:p>
          <a:r>
            <a:rPr lang="en-US" altLang="zh-TW" dirty="0"/>
            <a:t>5</a:t>
          </a:r>
          <a:r>
            <a:rPr lang="zh-TW" altLang="en-US" dirty="0"/>
            <a:t>所大型企業提供全港各區職位空缺</a:t>
          </a:r>
          <a:endParaRPr lang="en-HK" dirty="0"/>
        </a:p>
      </dgm:t>
    </dgm:pt>
    <dgm:pt modelId="{71371672-138A-4D01-8736-2DE08F46C2D5}" type="parTrans" cxnId="{E139C407-B5AB-4E44-ABA1-B857ADA450B7}">
      <dgm:prSet/>
      <dgm:spPr/>
      <dgm:t>
        <a:bodyPr/>
        <a:lstStyle/>
        <a:p>
          <a:endParaRPr lang="en-HK"/>
        </a:p>
      </dgm:t>
    </dgm:pt>
    <dgm:pt modelId="{B3B1D878-64E7-4534-AE37-C161CE72EC63}" type="sibTrans" cxnId="{E139C407-B5AB-4E44-ABA1-B857ADA450B7}">
      <dgm:prSet/>
      <dgm:spPr/>
      <dgm:t>
        <a:bodyPr/>
        <a:lstStyle/>
        <a:p>
          <a:endParaRPr lang="en-HK"/>
        </a:p>
      </dgm:t>
    </dgm:pt>
    <dgm:pt modelId="{E9DDF453-74D9-4E10-9233-CDE9853F8588}">
      <dgm:prSet phldrT="[Text]" custT="1"/>
      <dgm:spPr/>
      <dgm:t>
        <a:bodyPr/>
        <a:lstStyle/>
        <a:p>
          <a:r>
            <a:rPr lang="zh-TW" altLang="en-US" sz="3200" dirty="0"/>
            <a:t>提供渠道讓教會與受助者深化關係</a:t>
          </a:r>
          <a:endParaRPr lang="en-HK" sz="3200" dirty="0"/>
        </a:p>
      </dgm:t>
    </dgm:pt>
    <dgm:pt modelId="{71189897-DEF6-430C-A4E7-B110DA509CA5}" type="parTrans" cxnId="{9F03F392-0626-41C0-A184-0DCA8FB1E533}">
      <dgm:prSet/>
      <dgm:spPr/>
      <dgm:t>
        <a:bodyPr/>
        <a:lstStyle/>
        <a:p>
          <a:endParaRPr lang="en-HK"/>
        </a:p>
      </dgm:t>
    </dgm:pt>
    <dgm:pt modelId="{49BF5507-C273-4583-BAB7-595A693C7DD1}" type="sibTrans" cxnId="{9F03F392-0626-41C0-A184-0DCA8FB1E533}">
      <dgm:prSet/>
      <dgm:spPr/>
      <dgm:t>
        <a:bodyPr/>
        <a:lstStyle/>
        <a:p>
          <a:endParaRPr lang="en-HK"/>
        </a:p>
      </dgm:t>
    </dgm:pt>
    <dgm:pt modelId="{7E2CB570-6AC6-421F-9141-23BAEE8E5BC7}">
      <dgm:prSet phldrT="[Text]"/>
      <dgm:spPr/>
      <dgm:t>
        <a:bodyPr/>
        <a:lstStyle/>
        <a:p>
          <a:r>
            <a:rPr lang="zh-TW" altLang="en-US" dirty="0"/>
            <a:t>緩和基層失業人士壓力</a:t>
          </a:r>
          <a:endParaRPr lang="en-HK" dirty="0"/>
        </a:p>
      </dgm:t>
    </dgm:pt>
    <dgm:pt modelId="{5905BF16-2B74-4DAF-A986-CA08A62740E0}" type="parTrans" cxnId="{BAB5BA8D-000C-4117-BD54-BC69E7DAC159}">
      <dgm:prSet/>
      <dgm:spPr/>
      <dgm:t>
        <a:bodyPr/>
        <a:lstStyle/>
        <a:p>
          <a:endParaRPr lang="zh-HK" altLang="en-US"/>
        </a:p>
      </dgm:t>
    </dgm:pt>
    <dgm:pt modelId="{8AE51531-DEC2-4C81-A491-F57D6E8583F2}" type="sibTrans" cxnId="{BAB5BA8D-000C-4117-BD54-BC69E7DAC159}">
      <dgm:prSet/>
      <dgm:spPr/>
      <dgm:t>
        <a:bodyPr/>
        <a:lstStyle/>
        <a:p>
          <a:endParaRPr lang="zh-HK" altLang="en-US"/>
        </a:p>
      </dgm:t>
    </dgm:pt>
    <dgm:pt modelId="{2EEF66D4-930C-47CF-867C-BDAF7FE42BDC}">
      <dgm:prSet phldrT="[Text]"/>
      <dgm:spPr/>
      <dgm:t>
        <a:bodyPr/>
        <a:lstStyle/>
        <a:p>
          <a:r>
            <a:rPr lang="zh-TW" altLang="en-US" dirty="0"/>
            <a:t>包括：清潔工、倉務、保安、廚房、客戶服務員等</a:t>
          </a:r>
          <a:r>
            <a:rPr lang="en-US" altLang="zh-TW" dirty="0"/>
            <a:t>11</a:t>
          </a:r>
          <a:r>
            <a:rPr lang="zh-TW" altLang="en-US" dirty="0"/>
            <a:t>個工種</a:t>
          </a:r>
          <a:endParaRPr lang="en-HK" dirty="0"/>
        </a:p>
      </dgm:t>
    </dgm:pt>
    <dgm:pt modelId="{CB450614-D49D-49CE-AE99-B263546EFAE4}" type="parTrans" cxnId="{AA2DEC3B-2924-42F4-8B71-9AFE81EF1048}">
      <dgm:prSet/>
      <dgm:spPr/>
      <dgm:t>
        <a:bodyPr/>
        <a:lstStyle/>
        <a:p>
          <a:endParaRPr lang="zh-HK" altLang="en-US"/>
        </a:p>
      </dgm:t>
    </dgm:pt>
    <dgm:pt modelId="{F1C4702A-8070-4754-990F-17A4CB163EE3}" type="sibTrans" cxnId="{AA2DEC3B-2924-42F4-8B71-9AFE81EF1048}">
      <dgm:prSet/>
      <dgm:spPr/>
      <dgm:t>
        <a:bodyPr/>
        <a:lstStyle/>
        <a:p>
          <a:endParaRPr lang="zh-HK" altLang="en-US"/>
        </a:p>
      </dgm:t>
    </dgm:pt>
    <dgm:pt modelId="{0C3C4612-C930-4CBF-88EB-F19A6FE767E5}">
      <dgm:prSet phldrT="[Text]"/>
      <dgm:spPr/>
      <dgm:t>
        <a:bodyPr/>
        <a:lstStyle/>
        <a:p>
          <a:endParaRPr lang="en-HK" sz="2500" dirty="0"/>
        </a:p>
      </dgm:t>
    </dgm:pt>
    <dgm:pt modelId="{5A0C8EC6-30B4-4663-8B75-F465638E585C}" type="parTrans" cxnId="{13E383B5-7DE4-44E0-B2C2-5FDE09E4B915}">
      <dgm:prSet/>
      <dgm:spPr/>
      <dgm:t>
        <a:bodyPr/>
        <a:lstStyle/>
        <a:p>
          <a:endParaRPr lang="zh-HK" altLang="en-US"/>
        </a:p>
      </dgm:t>
    </dgm:pt>
    <dgm:pt modelId="{7240B356-1EB0-4CC3-A9A3-E27A37330F72}" type="sibTrans" cxnId="{13E383B5-7DE4-44E0-B2C2-5FDE09E4B915}">
      <dgm:prSet/>
      <dgm:spPr/>
      <dgm:t>
        <a:bodyPr/>
        <a:lstStyle/>
        <a:p>
          <a:endParaRPr lang="zh-HK" altLang="en-US"/>
        </a:p>
      </dgm:t>
    </dgm:pt>
    <dgm:pt modelId="{9BBC6F3F-518D-4D25-98C1-5DBB983EFD17}">
      <dgm:prSet phldrT="[Text]" custT="1"/>
      <dgm:spPr/>
      <dgm:t>
        <a:bodyPr/>
        <a:lstStyle/>
        <a:p>
          <a:r>
            <a:rPr lang="zh-TW" altLang="en-US" sz="3200" dirty="0"/>
            <a:t>教會群體跟進並轉化失業人士生命</a:t>
          </a:r>
          <a:endParaRPr lang="en-HK" sz="3200" dirty="0"/>
        </a:p>
      </dgm:t>
    </dgm:pt>
    <dgm:pt modelId="{7C2551A0-24A7-4D53-91A4-CA335D3B736D}" type="parTrans" cxnId="{1AA68C26-8795-469A-A896-EA04859F29C3}">
      <dgm:prSet/>
      <dgm:spPr/>
      <dgm:t>
        <a:bodyPr/>
        <a:lstStyle/>
        <a:p>
          <a:endParaRPr lang="zh-HK" altLang="en-US"/>
        </a:p>
      </dgm:t>
    </dgm:pt>
    <dgm:pt modelId="{71E8A700-FD7D-4495-89DC-7BC997FE3577}" type="sibTrans" cxnId="{1AA68C26-8795-469A-A896-EA04859F29C3}">
      <dgm:prSet/>
      <dgm:spPr/>
      <dgm:t>
        <a:bodyPr/>
        <a:lstStyle/>
        <a:p>
          <a:endParaRPr lang="zh-HK" altLang="en-US"/>
        </a:p>
      </dgm:t>
    </dgm:pt>
    <dgm:pt modelId="{9322F955-86E9-4A1A-ABCA-4A6D5375998C}">
      <dgm:prSet phldrT="[Text]"/>
      <dgm:spPr/>
      <dgm:t>
        <a:bodyPr/>
        <a:lstStyle/>
        <a:p>
          <a:r>
            <a:rPr lang="zh-TW" altLang="en-US" dirty="0"/>
            <a:t>提供低技術工種，幫助基層失業人士增加就業機會</a:t>
          </a:r>
          <a:endParaRPr lang="en-HK" dirty="0"/>
        </a:p>
      </dgm:t>
    </dgm:pt>
    <dgm:pt modelId="{A04752B4-A4B4-4A0D-A918-07F030EBCF6B}" type="sibTrans" cxnId="{D2646D45-5E9F-42A7-B82A-A58298CF72A7}">
      <dgm:prSet/>
      <dgm:spPr/>
      <dgm:t>
        <a:bodyPr/>
        <a:lstStyle/>
        <a:p>
          <a:endParaRPr lang="zh-HK" altLang="en-US"/>
        </a:p>
      </dgm:t>
    </dgm:pt>
    <dgm:pt modelId="{656176A1-007F-40B5-90CD-F8082D11B7AB}" type="parTrans" cxnId="{D2646D45-5E9F-42A7-B82A-A58298CF72A7}">
      <dgm:prSet/>
      <dgm:spPr/>
      <dgm:t>
        <a:bodyPr/>
        <a:lstStyle/>
        <a:p>
          <a:endParaRPr lang="zh-HK" altLang="en-US"/>
        </a:p>
      </dgm:t>
    </dgm:pt>
    <dgm:pt modelId="{8EADE618-C128-4314-AB05-5EBB6FD7A4D3}">
      <dgm:prSet phldrT="[Text]"/>
      <dgm:spPr/>
      <dgm:t>
        <a:bodyPr/>
        <a:lstStyle/>
        <a:p>
          <a:r>
            <a:rPr lang="zh-TW" altLang="en-US" dirty="0"/>
            <a:t>教會引薦有需要人士申請空缺，幫助渡過難關</a:t>
          </a:r>
          <a:endParaRPr lang="en-HK" dirty="0"/>
        </a:p>
      </dgm:t>
    </dgm:pt>
    <dgm:pt modelId="{B8F15795-D5A7-4906-8393-D7AE2D3CC2BA}" type="parTrans" cxnId="{C4AAD413-D5EC-4040-A546-4890CA47F3E2}">
      <dgm:prSet/>
      <dgm:spPr/>
      <dgm:t>
        <a:bodyPr/>
        <a:lstStyle/>
        <a:p>
          <a:endParaRPr lang="zh-HK" altLang="en-US"/>
        </a:p>
      </dgm:t>
    </dgm:pt>
    <dgm:pt modelId="{23B63B38-EDB5-4AA2-A484-CC623EE73134}" type="sibTrans" cxnId="{C4AAD413-D5EC-4040-A546-4890CA47F3E2}">
      <dgm:prSet/>
      <dgm:spPr/>
      <dgm:t>
        <a:bodyPr/>
        <a:lstStyle/>
        <a:p>
          <a:endParaRPr lang="zh-HK" altLang="en-US"/>
        </a:p>
      </dgm:t>
    </dgm:pt>
    <dgm:pt modelId="{87B622AB-4338-4E04-A5B1-A06BF16057C6}">
      <dgm:prSet phldrT="[Text]" custT="1"/>
      <dgm:spPr/>
      <dgm:t>
        <a:bodyPr/>
        <a:lstStyle/>
        <a:p>
          <a:r>
            <a:rPr lang="zh-TW" altLang="en-US" sz="3200" dirty="0"/>
            <a:t>發掘社區資源</a:t>
          </a:r>
          <a:endParaRPr lang="en-HK" sz="3200" dirty="0"/>
        </a:p>
      </dgm:t>
    </dgm:pt>
    <dgm:pt modelId="{0CDB6E62-35BE-45CC-918E-6F85675F09D2}" type="parTrans" cxnId="{D6E69E62-3DC4-4A4D-8364-81D12572E907}">
      <dgm:prSet/>
      <dgm:spPr/>
      <dgm:t>
        <a:bodyPr/>
        <a:lstStyle/>
        <a:p>
          <a:endParaRPr lang="zh-HK" altLang="en-US"/>
        </a:p>
      </dgm:t>
    </dgm:pt>
    <dgm:pt modelId="{61252D2B-20A1-453A-A0A3-4A96749AF2F5}" type="sibTrans" cxnId="{D6E69E62-3DC4-4A4D-8364-81D12572E907}">
      <dgm:prSet/>
      <dgm:spPr/>
      <dgm:t>
        <a:bodyPr/>
        <a:lstStyle/>
        <a:p>
          <a:endParaRPr lang="zh-HK" altLang="en-US"/>
        </a:p>
      </dgm:t>
    </dgm:pt>
    <dgm:pt modelId="{59BA07CB-7CC4-4617-8E3F-281040047A73}" type="pres">
      <dgm:prSet presAssocID="{AE89649C-C617-4EBD-9D48-BE8A25B37257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491BB189-59F1-4538-AB0B-37FE7D1D2CA8}" type="pres">
      <dgm:prSet presAssocID="{05FBC604-D7C0-43D3-B60A-747336709E9A}" presName="composite" presStyleCnt="0"/>
      <dgm:spPr/>
    </dgm:pt>
    <dgm:pt modelId="{051CD79C-906A-4F89-B081-D9D29138E123}" type="pres">
      <dgm:prSet presAssocID="{05FBC604-D7C0-43D3-B60A-747336709E9A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549835CA-957F-47AC-B0AE-75F2EC2E1F5C}" type="pres">
      <dgm:prSet presAssocID="{05FBC604-D7C0-43D3-B60A-747336709E9A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C941398A-86AB-48BE-8C3D-0DF753D0D72D}" type="pres">
      <dgm:prSet presAssocID="{05FBC604-D7C0-43D3-B60A-747336709E9A}" presName="Accent" presStyleLbl="parChTrans1D1" presStyleIdx="0" presStyleCnt="3"/>
      <dgm:spPr/>
    </dgm:pt>
    <dgm:pt modelId="{E2E4CCA5-773A-4406-A5E0-792658A0F708}" type="pres">
      <dgm:prSet presAssocID="{05FBC604-D7C0-43D3-B60A-747336709E9A}" presName="Child" presStyleLbl="revTx" presStyleIdx="1" presStyleCnt="6" custScaleY="147206">
        <dgm:presLayoutVars>
          <dgm:chMax val="0"/>
          <dgm:chPref val="0"/>
          <dgm:bulletEnabled val="1"/>
        </dgm:presLayoutVars>
      </dgm:prSet>
      <dgm:spPr/>
    </dgm:pt>
    <dgm:pt modelId="{EAE63040-A3E6-4B99-A277-140E138D39AA}" type="pres">
      <dgm:prSet presAssocID="{012350A1-0423-4D0E-81BD-23411729AF93}" presName="sibTrans" presStyleCnt="0"/>
      <dgm:spPr/>
    </dgm:pt>
    <dgm:pt modelId="{33A1DAE2-61D2-478C-ADAE-42377ACEC615}" type="pres">
      <dgm:prSet presAssocID="{26033CF4-2C2B-4264-9D24-252DC891ECF4}" presName="composite" presStyleCnt="0"/>
      <dgm:spPr/>
    </dgm:pt>
    <dgm:pt modelId="{6AA332BC-8DD3-47FE-B2E2-EA8FFA68FDB5}" type="pres">
      <dgm:prSet presAssocID="{26033CF4-2C2B-4264-9D24-252DC891ECF4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0F9A3417-3D49-4E9F-B3A3-68073F2DEC1A}" type="pres">
      <dgm:prSet presAssocID="{26033CF4-2C2B-4264-9D24-252DC891ECF4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6C32E56B-DBA0-4DB3-A837-BCE112C69A9D}" type="pres">
      <dgm:prSet presAssocID="{26033CF4-2C2B-4264-9D24-252DC891ECF4}" presName="Accent" presStyleLbl="parChTrans1D1" presStyleIdx="1" presStyleCnt="3"/>
      <dgm:spPr/>
    </dgm:pt>
    <dgm:pt modelId="{3D7446D1-CA89-4929-A459-4815B2E36EA8}" type="pres">
      <dgm:prSet presAssocID="{26033CF4-2C2B-4264-9D24-252DC891ECF4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424FF318-1EB8-4831-853F-9D7FF2F9FB8F}" type="pres">
      <dgm:prSet presAssocID="{FE268874-D9B3-4944-BEF4-E98BFE4C8059}" presName="sibTrans" presStyleCnt="0"/>
      <dgm:spPr/>
    </dgm:pt>
    <dgm:pt modelId="{C74998E5-3A41-4EFD-805E-D6DCC4EC029F}" type="pres">
      <dgm:prSet presAssocID="{8CD25B51-E4C2-4BDF-8A30-3283DABB7FB9}" presName="composite" presStyleCnt="0"/>
      <dgm:spPr/>
    </dgm:pt>
    <dgm:pt modelId="{BDF940F1-5993-4E6B-B123-92689B3754C8}" type="pres">
      <dgm:prSet presAssocID="{8CD25B51-E4C2-4BDF-8A30-3283DABB7FB9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84355F3F-63CE-4F47-AE5E-3D24A607CFC4}" type="pres">
      <dgm:prSet presAssocID="{8CD25B51-E4C2-4BDF-8A30-3283DABB7FB9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2A8BEB5D-36A5-4616-892A-75AF684E481E}" type="pres">
      <dgm:prSet presAssocID="{8CD25B51-E4C2-4BDF-8A30-3283DABB7FB9}" presName="Accent" presStyleLbl="parChTrans1D1" presStyleIdx="2" presStyleCnt="3"/>
      <dgm:spPr/>
    </dgm:pt>
    <dgm:pt modelId="{D53AFAC9-A035-4B3B-94BD-A775783E6F2A}" type="pres">
      <dgm:prSet presAssocID="{8CD25B51-E4C2-4BDF-8A30-3283DABB7FB9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4078E02-9FA7-49C6-8F83-3D711FBC0AE4}" type="presOf" srcId="{8107F73A-A81C-4D4F-9A11-4EEB9B093EE3}" destId="{E2E4CCA5-773A-4406-A5E0-792658A0F708}" srcOrd="0" destOrd="2" presId="urn:microsoft.com/office/officeart/2011/layout/TabList"/>
    <dgm:cxn modelId="{E139C407-B5AB-4E44-ABA1-B857ADA450B7}" srcId="{8CD25B51-E4C2-4BDF-8A30-3283DABB7FB9}" destId="{1D003CC5-51F7-4F84-BFED-624DF34BB2DD}" srcOrd="2" destOrd="0" parTransId="{71371672-138A-4D01-8736-2DE08F46C2D5}" sibTransId="{B3B1D878-64E7-4534-AE37-C161CE72EC63}"/>
    <dgm:cxn modelId="{7BF6740E-296E-49CC-9FF2-4EA266E17C47}" srcId="{AE89649C-C617-4EBD-9D48-BE8A25B37257}" destId="{8CD25B51-E4C2-4BDF-8A30-3283DABB7FB9}" srcOrd="2" destOrd="0" parTransId="{5C382EBA-5573-4C35-B70C-6FBD89A07060}" sibTransId="{9E32DA9A-EAEE-48EB-8861-B9E96D59141A}"/>
    <dgm:cxn modelId="{C4AAD413-D5EC-4040-A546-4890CA47F3E2}" srcId="{26033CF4-2C2B-4264-9D24-252DC891ECF4}" destId="{8EADE618-C128-4314-AB05-5EBB6FD7A4D3}" srcOrd="2" destOrd="0" parTransId="{B8F15795-D5A7-4906-8393-D7AE2D3CC2BA}" sibTransId="{23B63B38-EDB5-4AA2-A484-CC623EE73134}"/>
    <dgm:cxn modelId="{5E939516-BDBC-4ADA-B45D-EDF5451FF40A}" srcId="{26033CF4-2C2B-4264-9D24-252DC891ECF4}" destId="{A40004A7-A0DB-44F1-8C11-E7C2137EC11F}" srcOrd="0" destOrd="0" parTransId="{E34B9134-C369-4B39-9860-BE4E7207E59B}" sibTransId="{E21816AC-BADA-4545-B73C-5B8E816917FD}"/>
    <dgm:cxn modelId="{1AA68C26-8795-469A-A896-EA04859F29C3}" srcId="{05FBC604-D7C0-43D3-B60A-747336709E9A}" destId="{9BBC6F3F-518D-4D25-98C1-5DBB983EFD17}" srcOrd="5" destOrd="0" parTransId="{7C2551A0-24A7-4D53-91A4-CA335D3B736D}" sibTransId="{71E8A700-FD7D-4495-89DC-7BC997FE3577}"/>
    <dgm:cxn modelId="{066CF829-F771-4377-900C-F06D1FD5A609}" type="presOf" srcId="{0C3C4612-C930-4CBF-88EB-F19A6FE767E5}" destId="{E2E4CCA5-773A-4406-A5E0-792658A0F708}" srcOrd="0" destOrd="0" presId="urn:microsoft.com/office/officeart/2011/layout/TabList"/>
    <dgm:cxn modelId="{AA2DEC3B-2924-42F4-8B71-9AFE81EF1048}" srcId="{8CD25B51-E4C2-4BDF-8A30-3283DABB7FB9}" destId="{2EEF66D4-930C-47CF-867C-BDAF7FE42BDC}" srcOrd="3" destOrd="0" parTransId="{CB450614-D49D-49CE-AE99-B263546EFAE4}" sibTransId="{F1C4702A-8070-4754-990F-17A4CB163EE3}"/>
    <dgm:cxn modelId="{F42C695B-35CC-4BA9-8DFB-F416F63347F5}" type="presOf" srcId="{A40004A7-A0DB-44F1-8C11-E7C2137EC11F}" destId="{6AA332BC-8DD3-47FE-B2E2-EA8FFA68FDB5}" srcOrd="0" destOrd="0" presId="urn:microsoft.com/office/officeart/2011/layout/TabList"/>
    <dgm:cxn modelId="{E9DD1C5F-3A2D-4F66-9882-7E446B090AB9}" type="presOf" srcId="{8F1D5DA7-7EF7-4D6A-9B41-AA9C5629B1F3}" destId="{051CD79C-906A-4F89-B081-D9D29138E123}" srcOrd="0" destOrd="0" presId="urn:microsoft.com/office/officeart/2011/layout/TabList"/>
    <dgm:cxn modelId="{D6E69E62-3DC4-4A4D-8364-81D12572E907}" srcId="{05FBC604-D7C0-43D3-B60A-747336709E9A}" destId="{87B622AB-4338-4E04-A5B1-A06BF16057C6}" srcOrd="2" destOrd="0" parTransId="{0CDB6E62-35BE-45CC-918E-6F85675F09D2}" sibTransId="{61252D2B-20A1-453A-A0A3-4A96749AF2F5}"/>
    <dgm:cxn modelId="{D2646D45-5E9F-42A7-B82A-A58298CF72A7}" srcId="{26033CF4-2C2B-4264-9D24-252DC891ECF4}" destId="{9322F955-86E9-4A1A-ABCA-4A6D5375998C}" srcOrd="3" destOrd="0" parTransId="{656176A1-007F-40B5-90CD-F8082D11B7AB}" sibTransId="{A04752B4-A4B4-4A0D-A918-07F030EBCF6B}"/>
    <dgm:cxn modelId="{D981176A-E4E0-4CC7-B7C2-C81007BDB3FE}" type="presOf" srcId="{7E2CB570-6AC6-421F-9141-23BAEE8E5BC7}" destId="{3D7446D1-CA89-4929-A459-4815B2E36EA8}" srcOrd="0" destOrd="0" presId="urn:microsoft.com/office/officeart/2011/layout/TabList"/>
    <dgm:cxn modelId="{15420A6C-02CE-49DD-BD84-E029094D6756}" type="presOf" srcId="{9BBC6F3F-518D-4D25-98C1-5DBB983EFD17}" destId="{E2E4CCA5-773A-4406-A5E0-792658A0F708}" srcOrd="0" destOrd="4" presId="urn:microsoft.com/office/officeart/2011/layout/TabList"/>
    <dgm:cxn modelId="{18DF254F-BD2B-4F2B-A687-03EB0466D72E}" type="presOf" srcId="{1D003CC5-51F7-4F84-BFED-624DF34BB2DD}" destId="{D53AFAC9-A035-4B3B-94BD-A775783E6F2A}" srcOrd="0" destOrd="1" presId="urn:microsoft.com/office/officeart/2011/layout/TabList"/>
    <dgm:cxn modelId="{B3DDAA71-EF42-42FB-9C18-1B450BC8E001}" srcId="{AE89649C-C617-4EBD-9D48-BE8A25B37257}" destId="{26033CF4-2C2B-4264-9D24-252DC891ECF4}" srcOrd="1" destOrd="0" parTransId="{5BE8F661-A4F9-430D-A0E4-E9DF1119CCDA}" sibTransId="{FE268874-D9B3-4944-BEF4-E98BFE4C8059}"/>
    <dgm:cxn modelId="{CFD0C773-BB86-424F-AE0B-EA6F51C1FF1E}" srcId="{8CD25B51-E4C2-4BDF-8A30-3283DABB7FB9}" destId="{E91AD2D1-ADBE-4082-93B4-4AD4F5971D4D}" srcOrd="0" destOrd="0" parTransId="{A41BD5B1-C480-45AC-8D21-9EF788F5954A}" sibTransId="{AFBC123D-66AD-4E1E-B315-4612211E3C37}"/>
    <dgm:cxn modelId="{6C8E217D-EF41-4027-8D0F-698708792DE5}" srcId="{8CD25B51-E4C2-4BDF-8A30-3283DABB7FB9}" destId="{545DCAF6-845F-40A3-8B50-2F914CD1C6E5}" srcOrd="1" destOrd="0" parTransId="{3A4B283A-331D-4B5C-AD74-634F6D512884}" sibTransId="{CDD0153F-C14D-44C0-9036-B42AB2599410}"/>
    <dgm:cxn modelId="{6E5D0080-7366-408D-9A39-EA82D7EE3F0C}" type="presOf" srcId="{2EEF66D4-930C-47CF-867C-BDAF7FE42BDC}" destId="{D53AFAC9-A035-4B3B-94BD-A775783E6F2A}" srcOrd="0" destOrd="2" presId="urn:microsoft.com/office/officeart/2011/layout/TabList"/>
    <dgm:cxn modelId="{8D5B7D8B-1C9D-4951-9425-012AD247434D}" type="presOf" srcId="{AE89649C-C617-4EBD-9D48-BE8A25B37257}" destId="{59BA07CB-7CC4-4617-8E3F-281040047A73}" srcOrd="0" destOrd="0" presId="urn:microsoft.com/office/officeart/2011/layout/TabList"/>
    <dgm:cxn modelId="{BAB5BA8D-000C-4117-BD54-BC69E7DAC159}" srcId="{26033CF4-2C2B-4264-9D24-252DC891ECF4}" destId="{7E2CB570-6AC6-421F-9141-23BAEE8E5BC7}" srcOrd="1" destOrd="0" parTransId="{5905BF16-2B74-4DAF-A986-CA08A62740E0}" sibTransId="{8AE51531-DEC2-4C81-A491-F57D6E8583F2}"/>
    <dgm:cxn modelId="{D5C0938E-6AE3-42B8-A504-40292F6C7192}" srcId="{05FBC604-D7C0-43D3-B60A-747336709E9A}" destId="{8F1D5DA7-7EF7-4D6A-9B41-AA9C5629B1F3}" srcOrd="0" destOrd="0" parTransId="{E44EC25F-6D67-480A-84A7-03010C5CDB70}" sibTransId="{3C1F7278-878F-4F72-B24C-FD2EC5A1EA53}"/>
    <dgm:cxn modelId="{F7CF5F91-D0B9-4C01-A9BA-B8F35F2E9221}" type="presOf" srcId="{E9DDF453-74D9-4E10-9233-CDE9853F8588}" destId="{E2E4CCA5-773A-4406-A5E0-792658A0F708}" srcOrd="0" destOrd="3" presId="urn:microsoft.com/office/officeart/2011/layout/TabList"/>
    <dgm:cxn modelId="{9F03F392-0626-41C0-A184-0DCA8FB1E533}" srcId="{05FBC604-D7C0-43D3-B60A-747336709E9A}" destId="{E9DDF453-74D9-4E10-9233-CDE9853F8588}" srcOrd="4" destOrd="0" parTransId="{71189897-DEF6-430C-A4E7-B110DA509CA5}" sibTransId="{49BF5507-C273-4583-BAB7-595A693C7DD1}"/>
    <dgm:cxn modelId="{64ADB6B3-D6C4-4959-AF74-4D4EB791C89C}" srcId="{05FBC604-D7C0-43D3-B60A-747336709E9A}" destId="{8107F73A-A81C-4D4F-9A11-4EEB9B093EE3}" srcOrd="3" destOrd="0" parTransId="{42E75772-5EE1-47F3-802F-F4D81ADF794E}" sibTransId="{7756D1C8-D53A-4FED-8243-2A3BF53D4F27}"/>
    <dgm:cxn modelId="{13E383B5-7DE4-44E0-B2C2-5FDE09E4B915}" srcId="{05FBC604-D7C0-43D3-B60A-747336709E9A}" destId="{0C3C4612-C930-4CBF-88EB-F19A6FE767E5}" srcOrd="1" destOrd="0" parTransId="{5A0C8EC6-30B4-4663-8B75-F465638E585C}" sibTransId="{7240B356-1EB0-4CC3-A9A3-E27A37330F72}"/>
    <dgm:cxn modelId="{52A173B9-F153-4637-A959-0FAA5238E71C}" type="presOf" srcId="{545DCAF6-845F-40A3-8B50-2F914CD1C6E5}" destId="{D53AFAC9-A035-4B3B-94BD-A775783E6F2A}" srcOrd="0" destOrd="0" presId="urn:microsoft.com/office/officeart/2011/layout/TabList"/>
    <dgm:cxn modelId="{F26F5EC7-A229-4750-AD8E-524AD66B606D}" type="presOf" srcId="{8CD25B51-E4C2-4BDF-8A30-3283DABB7FB9}" destId="{84355F3F-63CE-4F47-AE5E-3D24A607CFC4}" srcOrd="0" destOrd="0" presId="urn:microsoft.com/office/officeart/2011/layout/TabList"/>
    <dgm:cxn modelId="{DEEE70CB-691A-461C-8642-1388D9C00B2F}" type="presOf" srcId="{9322F955-86E9-4A1A-ABCA-4A6D5375998C}" destId="{3D7446D1-CA89-4929-A459-4815B2E36EA8}" srcOrd="0" destOrd="2" presId="urn:microsoft.com/office/officeart/2011/layout/TabList"/>
    <dgm:cxn modelId="{27D0B0E0-F947-4741-B564-A3F62FDB9474}" type="presOf" srcId="{26033CF4-2C2B-4264-9D24-252DC891ECF4}" destId="{0F9A3417-3D49-4E9F-B3A3-68073F2DEC1A}" srcOrd="0" destOrd="0" presId="urn:microsoft.com/office/officeart/2011/layout/TabList"/>
    <dgm:cxn modelId="{085959EF-F913-4C08-B67D-CE5F4D0D0A82}" type="presOf" srcId="{8EADE618-C128-4314-AB05-5EBB6FD7A4D3}" destId="{3D7446D1-CA89-4929-A459-4815B2E36EA8}" srcOrd="0" destOrd="1" presId="urn:microsoft.com/office/officeart/2011/layout/TabList"/>
    <dgm:cxn modelId="{9E3D93F6-5282-451A-84A3-4396D63F3E2B}" type="presOf" srcId="{05FBC604-D7C0-43D3-B60A-747336709E9A}" destId="{549835CA-957F-47AC-B0AE-75F2EC2E1F5C}" srcOrd="0" destOrd="0" presId="urn:microsoft.com/office/officeart/2011/layout/TabList"/>
    <dgm:cxn modelId="{910B7DF7-1A91-43FC-AA4B-398CD69E47D1}" type="presOf" srcId="{87B622AB-4338-4E04-A5B1-A06BF16057C6}" destId="{E2E4CCA5-773A-4406-A5E0-792658A0F708}" srcOrd="0" destOrd="1" presId="urn:microsoft.com/office/officeart/2011/layout/TabList"/>
    <dgm:cxn modelId="{7C57ECF9-1A08-43D2-91F4-68DD85F559F3}" srcId="{AE89649C-C617-4EBD-9D48-BE8A25B37257}" destId="{05FBC604-D7C0-43D3-B60A-747336709E9A}" srcOrd="0" destOrd="0" parTransId="{36E02AD9-E855-4ECF-B9D1-8917647B0CBA}" sibTransId="{012350A1-0423-4D0E-81BD-23411729AF93}"/>
    <dgm:cxn modelId="{F1FD20FC-3B70-42B2-8573-0339D747C57E}" type="presOf" srcId="{E91AD2D1-ADBE-4082-93B4-4AD4F5971D4D}" destId="{BDF940F1-5993-4E6B-B123-92689B3754C8}" srcOrd="0" destOrd="0" presId="urn:microsoft.com/office/officeart/2011/layout/TabList"/>
    <dgm:cxn modelId="{20187B3A-4F33-4E1D-BBA9-0A9097912BED}" type="presParOf" srcId="{59BA07CB-7CC4-4617-8E3F-281040047A73}" destId="{491BB189-59F1-4538-AB0B-37FE7D1D2CA8}" srcOrd="0" destOrd="0" presId="urn:microsoft.com/office/officeart/2011/layout/TabList"/>
    <dgm:cxn modelId="{7730F6A5-8C11-4F59-9366-DA1E6CEFF1E3}" type="presParOf" srcId="{491BB189-59F1-4538-AB0B-37FE7D1D2CA8}" destId="{051CD79C-906A-4F89-B081-D9D29138E123}" srcOrd="0" destOrd="0" presId="urn:microsoft.com/office/officeart/2011/layout/TabList"/>
    <dgm:cxn modelId="{22C164B1-39D1-4C41-90A1-D4353E927774}" type="presParOf" srcId="{491BB189-59F1-4538-AB0B-37FE7D1D2CA8}" destId="{549835CA-957F-47AC-B0AE-75F2EC2E1F5C}" srcOrd="1" destOrd="0" presId="urn:microsoft.com/office/officeart/2011/layout/TabList"/>
    <dgm:cxn modelId="{560FC1B5-EF48-4B79-9F1D-36FF8EEC4F59}" type="presParOf" srcId="{491BB189-59F1-4538-AB0B-37FE7D1D2CA8}" destId="{C941398A-86AB-48BE-8C3D-0DF753D0D72D}" srcOrd="2" destOrd="0" presId="urn:microsoft.com/office/officeart/2011/layout/TabList"/>
    <dgm:cxn modelId="{90950515-7519-46B9-AA53-CE79EB7138CC}" type="presParOf" srcId="{59BA07CB-7CC4-4617-8E3F-281040047A73}" destId="{E2E4CCA5-773A-4406-A5E0-792658A0F708}" srcOrd="1" destOrd="0" presId="urn:microsoft.com/office/officeart/2011/layout/TabList"/>
    <dgm:cxn modelId="{F3B74229-D7D4-416A-A21F-0EA3391FB6C5}" type="presParOf" srcId="{59BA07CB-7CC4-4617-8E3F-281040047A73}" destId="{EAE63040-A3E6-4B99-A277-140E138D39AA}" srcOrd="2" destOrd="0" presId="urn:microsoft.com/office/officeart/2011/layout/TabList"/>
    <dgm:cxn modelId="{6DE5BD67-E646-4A35-A1C3-2C35EB494B10}" type="presParOf" srcId="{59BA07CB-7CC4-4617-8E3F-281040047A73}" destId="{33A1DAE2-61D2-478C-ADAE-42377ACEC615}" srcOrd="3" destOrd="0" presId="urn:microsoft.com/office/officeart/2011/layout/TabList"/>
    <dgm:cxn modelId="{FBA73EE3-2F7F-4C19-997A-DB11B0B3D425}" type="presParOf" srcId="{33A1DAE2-61D2-478C-ADAE-42377ACEC615}" destId="{6AA332BC-8DD3-47FE-B2E2-EA8FFA68FDB5}" srcOrd="0" destOrd="0" presId="urn:microsoft.com/office/officeart/2011/layout/TabList"/>
    <dgm:cxn modelId="{D2D8465C-2452-45F9-8692-57A79DC753D5}" type="presParOf" srcId="{33A1DAE2-61D2-478C-ADAE-42377ACEC615}" destId="{0F9A3417-3D49-4E9F-B3A3-68073F2DEC1A}" srcOrd="1" destOrd="0" presId="urn:microsoft.com/office/officeart/2011/layout/TabList"/>
    <dgm:cxn modelId="{ABDB224B-746E-40D9-A07A-8EE878BEA197}" type="presParOf" srcId="{33A1DAE2-61D2-478C-ADAE-42377ACEC615}" destId="{6C32E56B-DBA0-4DB3-A837-BCE112C69A9D}" srcOrd="2" destOrd="0" presId="urn:microsoft.com/office/officeart/2011/layout/TabList"/>
    <dgm:cxn modelId="{5418279E-1CB3-44D4-BFDB-DEBBC0A72702}" type="presParOf" srcId="{59BA07CB-7CC4-4617-8E3F-281040047A73}" destId="{3D7446D1-CA89-4929-A459-4815B2E36EA8}" srcOrd="4" destOrd="0" presId="urn:microsoft.com/office/officeart/2011/layout/TabList"/>
    <dgm:cxn modelId="{0F64C8CC-77FE-4E61-A317-446D0B36D642}" type="presParOf" srcId="{59BA07CB-7CC4-4617-8E3F-281040047A73}" destId="{424FF318-1EB8-4831-853F-9D7FF2F9FB8F}" srcOrd="5" destOrd="0" presId="urn:microsoft.com/office/officeart/2011/layout/TabList"/>
    <dgm:cxn modelId="{D0BA5CDF-8F2D-4D55-93A6-7173A780EBED}" type="presParOf" srcId="{59BA07CB-7CC4-4617-8E3F-281040047A73}" destId="{C74998E5-3A41-4EFD-805E-D6DCC4EC029F}" srcOrd="6" destOrd="0" presId="urn:microsoft.com/office/officeart/2011/layout/TabList"/>
    <dgm:cxn modelId="{B07E8F75-D07D-4863-8EC6-52C8014F53D8}" type="presParOf" srcId="{C74998E5-3A41-4EFD-805E-D6DCC4EC029F}" destId="{BDF940F1-5993-4E6B-B123-92689B3754C8}" srcOrd="0" destOrd="0" presId="urn:microsoft.com/office/officeart/2011/layout/TabList"/>
    <dgm:cxn modelId="{38E17C3A-AEB1-4F78-A2F0-948EB5A7AC49}" type="presParOf" srcId="{C74998E5-3A41-4EFD-805E-D6DCC4EC029F}" destId="{84355F3F-63CE-4F47-AE5E-3D24A607CFC4}" srcOrd="1" destOrd="0" presId="urn:microsoft.com/office/officeart/2011/layout/TabList"/>
    <dgm:cxn modelId="{D96ABCF9-D5B2-48D0-9B0A-82605013423C}" type="presParOf" srcId="{C74998E5-3A41-4EFD-805E-D6DCC4EC029F}" destId="{2A8BEB5D-36A5-4616-892A-75AF684E481E}" srcOrd="2" destOrd="0" presId="urn:microsoft.com/office/officeart/2011/layout/TabList"/>
    <dgm:cxn modelId="{A91DC5F9-0DA0-47A5-A0F4-CD2501517D9F}" type="presParOf" srcId="{59BA07CB-7CC4-4617-8E3F-281040047A73}" destId="{D53AFAC9-A035-4B3B-94BD-A775783E6F2A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813AA8-1489-4111-8AC1-B49C3D99358C}" type="doc">
      <dgm:prSet loTypeId="urn:microsoft.com/office/officeart/2005/8/layout/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HK"/>
        </a:p>
      </dgm:t>
    </dgm:pt>
    <dgm:pt modelId="{3BDCDCA0-D764-4396-9A73-5383AC9AD4D4}">
      <dgm:prSet phldrT="[Text]"/>
      <dgm:spPr/>
      <dgm:t>
        <a:bodyPr/>
        <a:lstStyle/>
        <a:p>
          <a:r>
            <a:rPr lang="zh-TW" altLang="en-US" dirty="0"/>
            <a:t>第</a:t>
          </a:r>
          <a:r>
            <a:rPr lang="en-US" altLang="zh-TW" dirty="0"/>
            <a:t>1</a:t>
          </a:r>
          <a:r>
            <a:rPr lang="zh-TW" altLang="en-US" dirty="0"/>
            <a:t>季起</a:t>
          </a:r>
          <a:endParaRPr lang="en-HK" dirty="0"/>
        </a:p>
      </dgm:t>
    </dgm:pt>
    <dgm:pt modelId="{C33E5403-E09C-4E49-B20C-AD37CA133F35}" type="parTrans" cxnId="{23BA183A-4F26-49C1-9ADD-6CF1FA56CE20}">
      <dgm:prSet/>
      <dgm:spPr/>
      <dgm:t>
        <a:bodyPr/>
        <a:lstStyle/>
        <a:p>
          <a:endParaRPr lang="en-HK"/>
        </a:p>
      </dgm:t>
    </dgm:pt>
    <dgm:pt modelId="{D652D6D6-902F-4567-A703-8676489A0B92}" type="sibTrans" cxnId="{23BA183A-4F26-49C1-9ADD-6CF1FA56CE20}">
      <dgm:prSet/>
      <dgm:spPr/>
      <dgm:t>
        <a:bodyPr/>
        <a:lstStyle/>
        <a:p>
          <a:endParaRPr lang="en-HK"/>
        </a:p>
      </dgm:t>
    </dgm:pt>
    <dgm:pt modelId="{448F9C6B-CD74-4AC8-85AF-5F903CC9B3E8}">
      <dgm:prSet phldrT="[Text]"/>
      <dgm:spPr/>
      <dgm:t>
        <a:bodyPr/>
        <a:lstStyle/>
        <a:p>
          <a:r>
            <a:rPr lang="zh-TW" altLang="en-US" dirty="0"/>
            <a:t>派發抗疫物資</a:t>
          </a:r>
          <a:endParaRPr lang="en-HK" dirty="0"/>
        </a:p>
      </dgm:t>
    </dgm:pt>
    <dgm:pt modelId="{D847267F-D4C3-4119-B706-CB55554D2741}" type="parTrans" cxnId="{975E0CB3-6A63-4162-8811-142981719ABB}">
      <dgm:prSet/>
      <dgm:spPr/>
      <dgm:t>
        <a:bodyPr/>
        <a:lstStyle/>
        <a:p>
          <a:endParaRPr lang="en-HK"/>
        </a:p>
      </dgm:t>
    </dgm:pt>
    <dgm:pt modelId="{64292F04-010A-4C52-A387-59962ED7439F}" type="sibTrans" cxnId="{975E0CB3-6A63-4162-8811-142981719ABB}">
      <dgm:prSet/>
      <dgm:spPr/>
      <dgm:t>
        <a:bodyPr/>
        <a:lstStyle/>
        <a:p>
          <a:endParaRPr lang="en-HK"/>
        </a:p>
      </dgm:t>
    </dgm:pt>
    <dgm:pt modelId="{E236B6D4-64D0-4940-A22C-FB7E44E48315}">
      <dgm:prSet phldrT="[Text]"/>
      <dgm:spPr/>
      <dgm:t>
        <a:bodyPr/>
        <a:lstStyle/>
        <a:p>
          <a:r>
            <a:rPr lang="en-US" altLang="zh-TW" dirty="0"/>
            <a:t>4</a:t>
          </a:r>
          <a:r>
            <a:rPr lang="zh-TW" altLang="en-US" dirty="0"/>
            <a:t>月起</a:t>
          </a:r>
          <a:endParaRPr lang="en-HK" dirty="0"/>
        </a:p>
      </dgm:t>
    </dgm:pt>
    <dgm:pt modelId="{44FD6E3A-C12A-4B6C-895E-5C49E996ADFF}" type="parTrans" cxnId="{D5CD4E1A-60C9-4C0A-9787-2A378D099390}">
      <dgm:prSet/>
      <dgm:spPr/>
      <dgm:t>
        <a:bodyPr/>
        <a:lstStyle/>
        <a:p>
          <a:endParaRPr lang="en-HK"/>
        </a:p>
      </dgm:t>
    </dgm:pt>
    <dgm:pt modelId="{EA9424A0-5044-4318-8AE4-853389D5A407}" type="sibTrans" cxnId="{D5CD4E1A-60C9-4C0A-9787-2A378D099390}">
      <dgm:prSet/>
      <dgm:spPr/>
      <dgm:t>
        <a:bodyPr/>
        <a:lstStyle/>
        <a:p>
          <a:endParaRPr lang="en-HK"/>
        </a:p>
      </dgm:t>
    </dgm:pt>
    <dgm:pt modelId="{DB20393E-9D1B-408E-8B21-6B8F914AF572}">
      <dgm:prSet phldrT="[Text]"/>
      <dgm:spPr/>
      <dgm:t>
        <a:bodyPr/>
        <a:lstStyle/>
        <a:p>
          <a:r>
            <a:rPr lang="zh-TW" altLang="en-US" dirty="0"/>
            <a:t>就業配對平台</a:t>
          </a:r>
          <a:endParaRPr lang="en-HK" dirty="0"/>
        </a:p>
      </dgm:t>
    </dgm:pt>
    <dgm:pt modelId="{0C2D0D0B-4EBC-4BAF-B62C-7349006A843E}" type="parTrans" cxnId="{BE6EEB6D-7DD1-4C62-A0EE-0040C93E9F60}">
      <dgm:prSet/>
      <dgm:spPr/>
      <dgm:t>
        <a:bodyPr/>
        <a:lstStyle/>
        <a:p>
          <a:endParaRPr lang="en-HK"/>
        </a:p>
      </dgm:t>
    </dgm:pt>
    <dgm:pt modelId="{D125AAD9-DCD2-4A6E-8A2F-CA156CEFEE23}" type="sibTrans" cxnId="{BE6EEB6D-7DD1-4C62-A0EE-0040C93E9F60}">
      <dgm:prSet/>
      <dgm:spPr/>
      <dgm:t>
        <a:bodyPr/>
        <a:lstStyle/>
        <a:p>
          <a:endParaRPr lang="en-HK"/>
        </a:p>
      </dgm:t>
    </dgm:pt>
    <dgm:pt modelId="{45FD9610-EAA8-450C-BB5B-17D4C05046B6}">
      <dgm:prSet phldrT="[Text]"/>
      <dgm:spPr>
        <a:solidFill>
          <a:schemeClr val="accent3"/>
        </a:solidFill>
      </dgm:spPr>
      <dgm:t>
        <a:bodyPr/>
        <a:lstStyle/>
        <a:p>
          <a:r>
            <a:rPr lang="en-US" altLang="zh-TW" b="1" dirty="0">
              <a:solidFill>
                <a:schemeClr val="bg1"/>
              </a:solidFill>
            </a:rPr>
            <a:t>5</a:t>
          </a:r>
          <a:r>
            <a:rPr lang="zh-TW" altLang="en-US" b="1" dirty="0">
              <a:solidFill>
                <a:schemeClr val="bg1"/>
              </a:solidFill>
            </a:rPr>
            <a:t>月起</a:t>
          </a:r>
          <a:endParaRPr lang="en-HK" b="1" dirty="0">
            <a:solidFill>
              <a:schemeClr val="bg1"/>
            </a:solidFill>
          </a:endParaRPr>
        </a:p>
      </dgm:t>
    </dgm:pt>
    <dgm:pt modelId="{4B5C2A72-4994-428E-BF7E-7D13B5B67291}" type="parTrans" cxnId="{8376B813-5CEC-4EBA-BCDD-9110189FB9E6}">
      <dgm:prSet/>
      <dgm:spPr/>
      <dgm:t>
        <a:bodyPr/>
        <a:lstStyle/>
        <a:p>
          <a:endParaRPr lang="en-HK"/>
        </a:p>
      </dgm:t>
    </dgm:pt>
    <dgm:pt modelId="{79D833FD-B1B6-4C7E-AD0F-EA245E20D129}" type="sibTrans" cxnId="{8376B813-5CEC-4EBA-BCDD-9110189FB9E6}">
      <dgm:prSet/>
      <dgm:spPr/>
      <dgm:t>
        <a:bodyPr/>
        <a:lstStyle/>
        <a:p>
          <a:endParaRPr lang="en-HK"/>
        </a:p>
      </dgm:t>
    </dgm:pt>
    <dgm:pt modelId="{2EEE4162-5286-4915-86D5-1EF902FAF1F3}">
      <dgm:prSet phldrT="[Text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zh-TW" altLang="en-US" b="1" dirty="0">
              <a:solidFill>
                <a:schemeClr val="bg1"/>
              </a:solidFill>
            </a:rPr>
            <a:t>愛心待用飯券</a:t>
          </a:r>
          <a:endParaRPr lang="en-HK" b="1" dirty="0">
            <a:solidFill>
              <a:schemeClr val="bg1"/>
            </a:solidFill>
          </a:endParaRPr>
        </a:p>
      </dgm:t>
    </dgm:pt>
    <dgm:pt modelId="{5DC9460A-033D-4A94-8ACD-92E2203FE5C4}" type="parTrans" cxnId="{45D67069-9A9E-453D-9205-044D11DC29CD}">
      <dgm:prSet/>
      <dgm:spPr/>
      <dgm:t>
        <a:bodyPr/>
        <a:lstStyle/>
        <a:p>
          <a:endParaRPr lang="en-HK"/>
        </a:p>
      </dgm:t>
    </dgm:pt>
    <dgm:pt modelId="{E6321D14-6817-4AC5-AE17-7ACCE00A8005}" type="sibTrans" cxnId="{45D67069-9A9E-453D-9205-044D11DC29CD}">
      <dgm:prSet/>
      <dgm:spPr/>
      <dgm:t>
        <a:bodyPr/>
        <a:lstStyle/>
        <a:p>
          <a:endParaRPr lang="en-HK"/>
        </a:p>
      </dgm:t>
    </dgm:pt>
    <dgm:pt modelId="{7A085519-C16E-417A-A30A-913B63E9F832}">
      <dgm:prSet/>
      <dgm:spPr/>
      <dgm:t>
        <a:bodyPr/>
        <a:lstStyle/>
        <a:p>
          <a:r>
            <a:rPr lang="zh-TW" altLang="en-US" dirty="0"/>
            <a:t>即將實行</a:t>
          </a:r>
          <a:endParaRPr lang="en-HK" dirty="0"/>
        </a:p>
      </dgm:t>
    </dgm:pt>
    <dgm:pt modelId="{ADCD64AD-8D1A-4156-8F24-929126D69B29}" type="parTrans" cxnId="{BBD98915-204A-49A4-B343-6538A2739807}">
      <dgm:prSet/>
      <dgm:spPr/>
      <dgm:t>
        <a:bodyPr/>
        <a:lstStyle/>
        <a:p>
          <a:endParaRPr lang="en-HK"/>
        </a:p>
      </dgm:t>
    </dgm:pt>
    <dgm:pt modelId="{51FE130E-00F5-44C2-8C9B-C95CA0290FAD}" type="sibTrans" cxnId="{BBD98915-204A-49A4-B343-6538A2739807}">
      <dgm:prSet/>
      <dgm:spPr/>
      <dgm:t>
        <a:bodyPr/>
        <a:lstStyle/>
        <a:p>
          <a:endParaRPr lang="en-HK"/>
        </a:p>
      </dgm:t>
    </dgm:pt>
    <dgm:pt modelId="{8F70F95E-EDA4-483A-9988-B0F05EFC2638}">
      <dgm:prSet/>
      <dgm:spPr/>
      <dgm:t>
        <a:bodyPr/>
        <a:lstStyle/>
        <a:p>
          <a:r>
            <a:rPr lang="zh-TW" altLang="en-US" dirty="0"/>
            <a:t>失業援助金</a:t>
          </a:r>
          <a:endParaRPr lang="en-HK" dirty="0"/>
        </a:p>
      </dgm:t>
    </dgm:pt>
    <dgm:pt modelId="{057A8DCE-2F44-43B2-A9A8-516C28AA3431}" type="parTrans" cxnId="{1F146589-16AC-46CD-8A55-A5CA2B6CE313}">
      <dgm:prSet/>
      <dgm:spPr/>
      <dgm:t>
        <a:bodyPr/>
        <a:lstStyle/>
        <a:p>
          <a:endParaRPr lang="en-HK"/>
        </a:p>
      </dgm:t>
    </dgm:pt>
    <dgm:pt modelId="{650D267C-3276-4E82-AB5E-71CDB9E73115}" type="sibTrans" cxnId="{1F146589-16AC-46CD-8A55-A5CA2B6CE313}">
      <dgm:prSet/>
      <dgm:spPr/>
      <dgm:t>
        <a:bodyPr/>
        <a:lstStyle/>
        <a:p>
          <a:endParaRPr lang="en-HK"/>
        </a:p>
      </dgm:t>
    </dgm:pt>
    <dgm:pt modelId="{F1941093-2EAF-499A-94A5-90B6916B325E}">
      <dgm:prSet phldrT="[Text]"/>
      <dgm:spPr/>
      <dgm:t>
        <a:bodyPr/>
        <a:lstStyle/>
        <a:p>
          <a:r>
            <a:rPr lang="zh-TW" altLang="en-US" dirty="0"/>
            <a:t>口罩</a:t>
          </a:r>
          <a:endParaRPr lang="en-HK" dirty="0"/>
        </a:p>
      </dgm:t>
    </dgm:pt>
    <dgm:pt modelId="{B978A8B7-E331-4161-9193-3FEDB754B367}" type="parTrans" cxnId="{0641F277-E2AF-4039-A450-D05014492BB7}">
      <dgm:prSet/>
      <dgm:spPr/>
      <dgm:t>
        <a:bodyPr/>
        <a:lstStyle/>
        <a:p>
          <a:endParaRPr lang="zh-HK" altLang="en-US"/>
        </a:p>
      </dgm:t>
    </dgm:pt>
    <dgm:pt modelId="{A2DC46EB-244C-40D6-856D-BE902743332F}" type="sibTrans" cxnId="{0641F277-E2AF-4039-A450-D05014492BB7}">
      <dgm:prSet/>
      <dgm:spPr/>
      <dgm:t>
        <a:bodyPr/>
        <a:lstStyle/>
        <a:p>
          <a:endParaRPr lang="zh-HK" altLang="en-US"/>
        </a:p>
      </dgm:t>
    </dgm:pt>
    <dgm:pt modelId="{F6C6E793-8730-4DDC-8C36-5E9156377F28}">
      <dgm:prSet phldrT="[Text]"/>
      <dgm:spPr/>
      <dgm:t>
        <a:bodyPr/>
        <a:lstStyle/>
        <a:p>
          <a:r>
            <a:rPr lang="en-US" altLang="zh-TW" dirty="0" err="1"/>
            <a:t>Peacebox</a:t>
          </a:r>
          <a:r>
            <a:rPr lang="en-US" altLang="zh-TW" dirty="0"/>
            <a:t> </a:t>
          </a:r>
          <a:r>
            <a:rPr lang="zh-TW" altLang="en-US" dirty="0"/>
            <a:t>禮物盒</a:t>
          </a:r>
          <a:endParaRPr lang="en-HK" dirty="0"/>
        </a:p>
      </dgm:t>
    </dgm:pt>
    <dgm:pt modelId="{DA0AA716-BD1F-4CEB-8B4F-0F4DE848ED67}" type="parTrans" cxnId="{731C0C4A-DA6B-4D08-A4D1-025AE831A9EA}">
      <dgm:prSet/>
      <dgm:spPr/>
      <dgm:t>
        <a:bodyPr/>
        <a:lstStyle/>
        <a:p>
          <a:endParaRPr lang="zh-HK" altLang="en-US"/>
        </a:p>
      </dgm:t>
    </dgm:pt>
    <dgm:pt modelId="{C18A4EDD-A5E3-46EC-B070-9284842DA03E}" type="sibTrans" cxnId="{731C0C4A-DA6B-4D08-A4D1-025AE831A9EA}">
      <dgm:prSet/>
      <dgm:spPr/>
      <dgm:t>
        <a:bodyPr/>
        <a:lstStyle/>
        <a:p>
          <a:endParaRPr lang="zh-HK" altLang="en-US"/>
        </a:p>
      </dgm:t>
    </dgm:pt>
    <dgm:pt modelId="{D04EAB92-410D-4475-AF7A-ED2DC3ECDD00}">
      <dgm:prSet phldrT="[Text]"/>
      <dgm:spPr/>
      <dgm:t>
        <a:bodyPr/>
        <a:lstStyle/>
        <a:p>
          <a:r>
            <a:rPr lang="zh-TW" altLang="en-US" dirty="0"/>
            <a:t>香港寬頻</a:t>
          </a:r>
          <a:r>
            <a:rPr lang="en-US" altLang="zh-TW" dirty="0"/>
            <a:t>2</a:t>
          </a:r>
          <a:r>
            <a:rPr lang="zh-TW" altLang="en-US" dirty="0"/>
            <a:t>年免費</a:t>
          </a:r>
          <a:r>
            <a:rPr lang="en-US" altLang="zh-TW" dirty="0"/>
            <a:t>Wi-fi</a:t>
          </a:r>
          <a:endParaRPr lang="en-HK" dirty="0"/>
        </a:p>
      </dgm:t>
    </dgm:pt>
    <dgm:pt modelId="{D4CE3DEF-D160-4A45-9866-7E4E48C099CF}" type="parTrans" cxnId="{8646A817-76A2-4680-88E5-81E260EDE9AB}">
      <dgm:prSet/>
      <dgm:spPr/>
      <dgm:t>
        <a:bodyPr/>
        <a:lstStyle/>
        <a:p>
          <a:endParaRPr lang="zh-HK" altLang="en-US"/>
        </a:p>
      </dgm:t>
    </dgm:pt>
    <dgm:pt modelId="{173AFD1D-6433-41DC-89E4-696FA4A3C1DE}" type="sibTrans" cxnId="{8646A817-76A2-4680-88E5-81E260EDE9AB}">
      <dgm:prSet/>
      <dgm:spPr/>
      <dgm:t>
        <a:bodyPr/>
        <a:lstStyle/>
        <a:p>
          <a:endParaRPr lang="zh-HK" altLang="en-US"/>
        </a:p>
      </dgm:t>
    </dgm:pt>
    <dgm:pt modelId="{B1F746C0-C0B7-4F1A-BD1E-DE11C3B79AAD}">
      <dgm:prSet/>
      <dgm:spPr/>
      <dgm:t>
        <a:bodyPr/>
        <a:lstStyle/>
        <a:p>
          <a:r>
            <a:rPr lang="zh-TW" altLang="en-US" dirty="0"/>
            <a:t>渣打劏房津貼</a:t>
          </a:r>
          <a:endParaRPr lang="en-HK" dirty="0"/>
        </a:p>
      </dgm:t>
    </dgm:pt>
    <dgm:pt modelId="{7B500198-1B5F-4C50-BEE6-033FAB4F14BE}" type="parTrans" cxnId="{BAA31AD7-6EBF-4751-85FD-FAF14680736F}">
      <dgm:prSet/>
      <dgm:spPr/>
      <dgm:t>
        <a:bodyPr/>
        <a:lstStyle/>
        <a:p>
          <a:endParaRPr lang="zh-HK" altLang="en-US"/>
        </a:p>
      </dgm:t>
    </dgm:pt>
    <dgm:pt modelId="{952CCE77-BDDA-4410-BC5D-FB1E254ACA19}" type="sibTrans" cxnId="{BAA31AD7-6EBF-4751-85FD-FAF14680736F}">
      <dgm:prSet/>
      <dgm:spPr/>
      <dgm:t>
        <a:bodyPr/>
        <a:lstStyle/>
        <a:p>
          <a:endParaRPr lang="zh-HK" altLang="en-US"/>
        </a:p>
      </dgm:t>
    </dgm:pt>
    <dgm:pt modelId="{4FD8360D-3A02-4D7C-B438-137D1A3FE448}">
      <dgm:prSet/>
      <dgm:spPr/>
      <dgm:t>
        <a:bodyPr/>
        <a:lstStyle/>
        <a:p>
          <a:r>
            <a:rPr lang="zh-TW" altLang="en-US" dirty="0"/>
            <a:t>童你抗疫</a:t>
          </a:r>
          <a:endParaRPr lang="en-HK" dirty="0"/>
        </a:p>
      </dgm:t>
    </dgm:pt>
    <dgm:pt modelId="{B888D5B8-226E-4D4B-8CE8-1B88E7BF0D4E}" type="parTrans" cxnId="{2C46D820-9112-4E11-AE77-63BE123B0277}">
      <dgm:prSet/>
      <dgm:spPr/>
      <dgm:t>
        <a:bodyPr/>
        <a:lstStyle/>
        <a:p>
          <a:endParaRPr lang="zh-HK" altLang="en-US"/>
        </a:p>
      </dgm:t>
    </dgm:pt>
    <dgm:pt modelId="{30C69216-1969-49A9-B8E4-795EF7110F3C}" type="sibTrans" cxnId="{2C46D820-9112-4E11-AE77-63BE123B0277}">
      <dgm:prSet/>
      <dgm:spPr/>
      <dgm:t>
        <a:bodyPr/>
        <a:lstStyle/>
        <a:p>
          <a:endParaRPr lang="zh-HK" altLang="en-US"/>
        </a:p>
      </dgm:t>
    </dgm:pt>
    <dgm:pt modelId="{672887C5-F35B-43E1-911F-9E172A4BBF1B}">
      <dgm:prSet/>
      <dgm:spPr/>
      <dgm:t>
        <a:bodyPr/>
        <a:lstStyle/>
        <a:p>
          <a:r>
            <a:rPr lang="zh-TW" altLang="en-US" dirty="0"/>
            <a:t>就業支援培訓</a:t>
          </a:r>
          <a:endParaRPr lang="en-HK" dirty="0"/>
        </a:p>
      </dgm:t>
    </dgm:pt>
    <dgm:pt modelId="{5DB2CDE6-846D-4E48-852A-8CF25AD14539}" type="parTrans" cxnId="{8235CAD8-0A4F-4BEE-BF4E-DEC857F82BAD}">
      <dgm:prSet/>
      <dgm:spPr/>
      <dgm:t>
        <a:bodyPr/>
        <a:lstStyle/>
        <a:p>
          <a:endParaRPr lang="zh-HK" altLang="en-US"/>
        </a:p>
      </dgm:t>
    </dgm:pt>
    <dgm:pt modelId="{0799AD67-E14A-4E9F-A381-AE381EC128B0}" type="sibTrans" cxnId="{8235CAD8-0A4F-4BEE-BF4E-DEC857F82BAD}">
      <dgm:prSet/>
      <dgm:spPr/>
      <dgm:t>
        <a:bodyPr/>
        <a:lstStyle/>
        <a:p>
          <a:endParaRPr lang="zh-HK" altLang="en-US"/>
        </a:p>
      </dgm:t>
    </dgm:pt>
    <dgm:pt modelId="{4D2EE992-5CF1-4499-885A-C61131E8BFB9}" type="pres">
      <dgm:prSet presAssocID="{48813AA8-1489-4111-8AC1-B49C3D99358C}" presName="linearFlow" presStyleCnt="0">
        <dgm:presLayoutVars>
          <dgm:dir/>
          <dgm:animLvl val="lvl"/>
          <dgm:resizeHandles val="exact"/>
        </dgm:presLayoutVars>
      </dgm:prSet>
      <dgm:spPr/>
    </dgm:pt>
    <dgm:pt modelId="{3097C0F9-2EDA-4E86-AA4E-48D3BEC1BC40}" type="pres">
      <dgm:prSet presAssocID="{3BDCDCA0-D764-4396-9A73-5383AC9AD4D4}" presName="composite" presStyleCnt="0"/>
      <dgm:spPr/>
    </dgm:pt>
    <dgm:pt modelId="{CDF1A203-606E-46E5-8F3A-583BD9551BC0}" type="pres">
      <dgm:prSet presAssocID="{3BDCDCA0-D764-4396-9A73-5383AC9AD4D4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03E1676-BCE2-4C57-89BE-0781831CB419}" type="pres">
      <dgm:prSet presAssocID="{3BDCDCA0-D764-4396-9A73-5383AC9AD4D4}" presName="parSh" presStyleLbl="node1" presStyleIdx="0" presStyleCnt="4"/>
      <dgm:spPr/>
    </dgm:pt>
    <dgm:pt modelId="{5592877D-581D-46D9-BD65-B9E6CF336B47}" type="pres">
      <dgm:prSet presAssocID="{3BDCDCA0-D764-4396-9A73-5383AC9AD4D4}" presName="desTx" presStyleLbl="fgAcc1" presStyleIdx="0" presStyleCnt="4">
        <dgm:presLayoutVars>
          <dgm:bulletEnabled val="1"/>
        </dgm:presLayoutVars>
      </dgm:prSet>
      <dgm:spPr/>
    </dgm:pt>
    <dgm:pt modelId="{D5D504A7-9F0D-4A80-AE85-A2F67183FD69}" type="pres">
      <dgm:prSet presAssocID="{D652D6D6-902F-4567-A703-8676489A0B92}" presName="sibTrans" presStyleLbl="sibTrans2D1" presStyleIdx="0" presStyleCnt="3"/>
      <dgm:spPr/>
    </dgm:pt>
    <dgm:pt modelId="{9D5DBAD7-190B-4924-8DBC-A4C206B5C7F4}" type="pres">
      <dgm:prSet presAssocID="{D652D6D6-902F-4567-A703-8676489A0B92}" presName="connTx" presStyleLbl="sibTrans2D1" presStyleIdx="0" presStyleCnt="3"/>
      <dgm:spPr/>
    </dgm:pt>
    <dgm:pt modelId="{09DA21D5-DBD5-4272-9171-D813A56D97AE}" type="pres">
      <dgm:prSet presAssocID="{E236B6D4-64D0-4940-A22C-FB7E44E48315}" presName="composite" presStyleCnt="0"/>
      <dgm:spPr/>
    </dgm:pt>
    <dgm:pt modelId="{36CBECF0-19D2-48DB-940B-FFC29A2C7BE3}" type="pres">
      <dgm:prSet presAssocID="{E236B6D4-64D0-4940-A22C-FB7E44E48315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79E7D89-9030-4F94-8BB6-6703D39B8376}" type="pres">
      <dgm:prSet presAssocID="{E236B6D4-64D0-4940-A22C-FB7E44E48315}" presName="parSh" presStyleLbl="node1" presStyleIdx="1" presStyleCnt="4"/>
      <dgm:spPr/>
    </dgm:pt>
    <dgm:pt modelId="{045AFAED-D86C-48BA-8FF0-28EAFAEF5635}" type="pres">
      <dgm:prSet presAssocID="{E236B6D4-64D0-4940-A22C-FB7E44E48315}" presName="desTx" presStyleLbl="fgAcc1" presStyleIdx="1" presStyleCnt="4">
        <dgm:presLayoutVars>
          <dgm:bulletEnabled val="1"/>
        </dgm:presLayoutVars>
      </dgm:prSet>
      <dgm:spPr/>
    </dgm:pt>
    <dgm:pt modelId="{E4DADFC3-A4D4-4715-A1E8-C9AC2E12BD8C}" type="pres">
      <dgm:prSet presAssocID="{EA9424A0-5044-4318-8AE4-853389D5A407}" presName="sibTrans" presStyleLbl="sibTrans2D1" presStyleIdx="1" presStyleCnt="3"/>
      <dgm:spPr/>
    </dgm:pt>
    <dgm:pt modelId="{4F07CD8F-09F6-4483-A5EB-F7C20B91104E}" type="pres">
      <dgm:prSet presAssocID="{EA9424A0-5044-4318-8AE4-853389D5A407}" presName="connTx" presStyleLbl="sibTrans2D1" presStyleIdx="1" presStyleCnt="3"/>
      <dgm:spPr/>
    </dgm:pt>
    <dgm:pt modelId="{8E3D276E-74B5-4C21-A765-5BB6B277104A}" type="pres">
      <dgm:prSet presAssocID="{45FD9610-EAA8-450C-BB5B-17D4C05046B6}" presName="composite" presStyleCnt="0"/>
      <dgm:spPr/>
    </dgm:pt>
    <dgm:pt modelId="{7CE1E4D7-3A56-4DAD-A848-6E5FBE6B77FE}" type="pres">
      <dgm:prSet presAssocID="{45FD9610-EAA8-450C-BB5B-17D4C05046B6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4E63E46-BB36-4A07-A1D3-E73632379D2E}" type="pres">
      <dgm:prSet presAssocID="{45FD9610-EAA8-450C-BB5B-17D4C05046B6}" presName="parSh" presStyleLbl="node1" presStyleIdx="2" presStyleCnt="4"/>
      <dgm:spPr/>
    </dgm:pt>
    <dgm:pt modelId="{5EF44F06-5CBD-44CC-9E49-64EB79BC124A}" type="pres">
      <dgm:prSet presAssocID="{45FD9610-EAA8-450C-BB5B-17D4C05046B6}" presName="desTx" presStyleLbl="fgAcc1" presStyleIdx="2" presStyleCnt="4">
        <dgm:presLayoutVars>
          <dgm:bulletEnabled val="1"/>
        </dgm:presLayoutVars>
      </dgm:prSet>
      <dgm:spPr/>
    </dgm:pt>
    <dgm:pt modelId="{E813C4D4-089D-49D4-B5E4-C9E712368761}" type="pres">
      <dgm:prSet presAssocID="{79D833FD-B1B6-4C7E-AD0F-EA245E20D129}" presName="sibTrans" presStyleLbl="sibTrans2D1" presStyleIdx="2" presStyleCnt="3"/>
      <dgm:spPr/>
    </dgm:pt>
    <dgm:pt modelId="{9FDF6F9B-EFB3-4A72-A1A8-238E94491CB8}" type="pres">
      <dgm:prSet presAssocID="{79D833FD-B1B6-4C7E-AD0F-EA245E20D129}" presName="connTx" presStyleLbl="sibTrans2D1" presStyleIdx="2" presStyleCnt="3"/>
      <dgm:spPr/>
    </dgm:pt>
    <dgm:pt modelId="{F717269A-E7C6-4703-892D-50135FC457D8}" type="pres">
      <dgm:prSet presAssocID="{7A085519-C16E-417A-A30A-913B63E9F832}" presName="composite" presStyleCnt="0"/>
      <dgm:spPr/>
    </dgm:pt>
    <dgm:pt modelId="{03182400-4AAC-4E37-A0F2-612F344CA08A}" type="pres">
      <dgm:prSet presAssocID="{7A085519-C16E-417A-A30A-913B63E9F832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FBBC3D4-9673-480B-9BDE-FC17146EF04B}" type="pres">
      <dgm:prSet presAssocID="{7A085519-C16E-417A-A30A-913B63E9F832}" presName="parSh" presStyleLbl="node1" presStyleIdx="3" presStyleCnt="4"/>
      <dgm:spPr/>
    </dgm:pt>
    <dgm:pt modelId="{D26D210F-6F5F-43D2-AD21-4AC75777DB07}" type="pres">
      <dgm:prSet presAssocID="{7A085519-C16E-417A-A30A-913B63E9F832}" presName="desTx" presStyleLbl="fgAcc1" presStyleIdx="3" presStyleCnt="4">
        <dgm:presLayoutVars>
          <dgm:bulletEnabled val="1"/>
        </dgm:presLayoutVars>
      </dgm:prSet>
      <dgm:spPr/>
    </dgm:pt>
  </dgm:ptLst>
  <dgm:cxnLst>
    <dgm:cxn modelId="{10AA7601-DE70-442B-BBBF-E16293D973DC}" type="presOf" srcId="{7A085519-C16E-417A-A30A-913B63E9F832}" destId="{03182400-4AAC-4E37-A0F2-612F344CA08A}" srcOrd="0" destOrd="0" presId="urn:microsoft.com/office/officeart/2005/8/layout/process3"/>
    <dgm:cxn modelId="{C335F107-7449-42A3-8806-932F1C2BF8B0}" type="presOf" srcId="{7A085519-C16E-417A-A30A-913B63E9F832}" destId="{4FBBC3D4-9673-480B-9BDE-FC17146EF04B}" srcOrd="1" destOrd="0" presId="urn:microsoft.com/office/officeart/2005/8/layout/process3"/>
    <dgm:cxn modelId="{8376B813-5CEC-4EBA-BCDD-9110189FB9E6}" srcId="{48813AA8-1489-4111-8AC1-B49C3D99358C}" destId="{45FD9610-EAA8-450C-BB5B-17D4C05046B6}" srcOrd="2" destOrd="0" parTransId="{4B5C2A72-4994-428E-BF7E-7D13B5B67291}" sibTransId="{79D833FD-B1B6-4C7E-AD0F-EA245E20D129}"/>
    <dgm:cxn modelId="{BBD98915-204A-49A4-B343-6538A2739807}" srcId="{48813AA8-1489-4111-8AC1-B49C3D99358C}" destId="{7A085519-C16E-417A-A30A-913B63E9F832}" srcOrd="3" destOrd="0" parTransId="{ADCD64AD-8D1A-4156-8F24-929126D69B29}" sibTransId="{51FE130E-00F5-44C2-8C9B-C95CA0290FAD}"/>
    <dgm:cxn modelId="{8646A817-76A2-4680-88E5-81E260EDE9AB}" srcId="{3BDCDCA0-D764-4396-9A73-5383AC9AD4D4}" destId="{D04EAB92-410D-4475-AF7A-ED2DC3ECDD00}" srcOrd="3" destOrd="0" parTransId="{D4CE3DEF-D160-4A45-9866-7E4E48C099CF}" sibTransId="{173AFD1D-6433-41DC-89E4-696FA4A3C1DE}"/>
    <dgm:cxn modelId="{D5CD4E1A-60C9-4C0A-9787-2A378D099390}" srcId="{48813AA8-1489-4111-8AC1-B49C3D99358C}" destId="{E236B6D4-64D0-4940-A22C-FB7E44E48315}" srcOrd="1" destOrd="0" parTransId="{44FD6E3A-C12A-4B6C-895E-5C49E996ADFF}" sibTransId="{EA9424A0-5044-4318-8AE4-853389D5A407}"/>
    <dgm:cxn modelId="{2C46D820-9112-4E11-AE77-63BE123B0277}" srcId="{7A085519-C16E-417A-A30A-913B63E9F832}" destId="{4FD8360D-3A02-4D7C-B438-137D1A3FE448}" srcOrd="1" destOrd="0" parTransId="{B888D5B8-226E-4D4B-8CE8-1B88E7BF0D4E}" sibTransId="{30C69216-1969-49A9-B8E4-795EF7110F3C}"/>
    <dgm:cxn modelId="{23BA183A-4F26-49C1-9ADD-6CF1FA56CE20}" srcId="{48813AA8-1489-4111-8AC1-B49C3D99358C}" destId="{3BDCDCA0-D764-4396-9A73-5383AC9AD4D4}" srcOrd="0" destOrd="0" parTransId="{C33E5403-E09C-4E49-B20C-AD37CA133F35}" sibTransId="{D652D6D6-902F-4567-A703-8676489A0B92}"/>
    <dgm:cxn modelId="{8DE12068-ECB6-4342-BD9E-DC0A3637B5C6}" type="presOf" srcId="{45FD9610-EAA8-450C-BB5B-17D4C05046B6}" destId="{14E63E46-BB36-4A07-A1D3-E73632379D2E}" srcOrd="1" destOrd="0" presId="urn:microsoft.com/office/officeart/2005/8/layout/process3"/>
    <dgm:cxn modelId="{C72C5B49-E1D3-4E69-9504-FF8CB848B6AA}" type="presOf" srcId="{DB20393E-9D1B-408E-8B21-6B8F914AF572}" destId="{045AFAED-D86C-48BA-8FF0-28EAFAEF5635}" srcOrd="0" destOrd="0" presId="urn:microsoft.com/office/officeart/2005/8/layout/process3"/>
    <dgm:cxn modelId="{45D67069-9A9E-453D-9205-044D11DC29CD}" srcId="{45FD9610-EAA8-450C-BB5B-17D4C05046B6}" destId="{2EEE4162-5286-4915-86D5-1EF902FAF1F3}" srcOrd="0" destOrd="0" parTransId="{5DC9460A-033D-4A94-8ACD-92E2203FE5C4}" sibTransId="{E6321D14-6817-4AC5-AE17-7ACCE00A8005}"/>
    <dgm:cxn modelId="{F833D749-8F4C-49B4-A1AB-9B7F02119CB5}" type="presOf" srcId="{3BDCDCA0-D764-4396-9A73-5383AC9AD4D4}" destId="{003E1676-BCE2-4C57-89BE-0781831CB419}" srcOrd="1" destOrd="0" presId="urn:microsoft.com/office/officeart/2005/8/layout/process3"/>
    <dgm:cxn modelId="{731C0C4A-DA6B-4D08-A4D1-025AE831A9EA}" srcId="{3BDCDCA0-D764-4396-9A73-5383AC9AD4D4}" destId="{F6C6E793-8730-4DDC-8C36-5E9156377F28}" srcOrd="2" destOrd="0" parTransId="{DA0AA716-BD1F-4CEB-8B4F-0F4DE848ED67}" sibTransId="{C18A4EDD-A5E3-46EC-B070-9284842DA03E}"/>
    <dgm:cxn modelId="{827B7A6A-0584-4ACE-BE47-FAA8826EA1CF}" type="presOf" srcId="{E236B6D4-64D0-4940-A22C-FB7E44E48315}" destId="{36CBECF0-19D2-48DB-940B-FFC29A2C7BE3}" srcOrd="0" destOrd="0" presId="urn:microsoft.com/office/officeart/2005/8/layout/process3"/>
    <dgm:cxn modelId="{EB64A34C-FD75-4711-8469-9CB5C190D0A2}" type="presOf" srcId="{EA9424A0-5044-4318-8AE4-853389D5A407}" destId="{4F07CD8F-09F6-4483-A5EB-F7C20B91104E}" srcOrd="1" destOrd="0" presId="urn:microsoft.com/office/officeart/2005/8/layout/process3"/>
    <dgm:cxn modelId="{217F864D-7421-48D5-8276-D101E67003FA}" type="presOf" srcId="{B1F746C0-C0B7-4F1A-BD1E-DE11C3B79AAD}" destId="{D26D210F-6F5F-43D2-AD21-4AC75777DB07}" srcOrd="0" destOrd="0" presId="urn:microsoft.com/office/officeart/2005/8/layout/process3"/>
    <dgm:cxn modelId="{BE6EEB6D-7DD1-4C62-A0EE-0040C93E9F60}" srcId="{E236B6D4-64D0-4940-A22C-FB7E44E48315}" destId="{DB20393E-9D1B-408E-8B21-6B8F914AF572}" srcOrd="0" destOrd="0" parTransId="{0C2D0D0B-4EBC-4BAF-B62C-7349006A843E}" sibTransId="{D125AAD9-DCD2-4A6E-8A2F-CA156CEFEE23}"/>
    <dgm:cxn modelId="{7657C74E-FA19-409C-AC9F-F5003E0DD5C7}" type="presOf" srcId="{D652D6D6-902F-4567-A703-8676489A0B92}" destId="{9D5DBAD7-190B-4924-8DBC-A4C206B5C7F4}" srcOrd="1" destOrd="0" presId="urn:microsoft.com/office/officeart/2005/8/layout/process3"/>
    <dgm:cxn modelId="{06739B70-8F27-466B-8CEB-A624A218D4A0}" type="presOf" srcId="{79D833FD-B1B6-4C7E-AD0F-EA245E20D129}" destId="{9FDF6F9B-EFB3-4A72-A1A8-238E94491CB8}" srcOrd="1" destOrd="0" presId="urn:microsoft.com/office/officeart/2005/8/layout/process3"/>
    <dgm:cxn modelId="{0B00B175-8FE3-44E4-BB36-A740956784A6}" type="presOf" srcId="{79D833FD-B1B6-4C7E-AD0F-EA245E20D129}" destId="{E813C4D4-089D-49D4-B5E4-C9E712368761}" srcOrd="0" destOrd="0" presId="urn:microsoft.com/office/officeart/2005/8/layout/process3"/>
    <dgm:cxn modelId="{F392E755-75B5-47E0-8120-25D431FFB629}" type="presOf" srcId="{D04EAB92-410D-4475-AF7A-ED2DC3ECDD00}" destId="{5592877D-581D-46D9-BD65-B9E6CF336B47}" srcOrd="0" destOrd="3" presId="urn:microsoft.com/office/officeart/2005/8/layout/process3"/>
    <dgm:cxn modelId="{0641F277-E2AF-4039-A450-D05014492BB7}" srcId="{3BDCDCA0-D764-4396-9A73-5383AC9AD4D4}" destId="{F1941093-2EAF-499A-94A5-90B6916B325E}" srcOrd="1" destOrd="0" parTransId="{B978A8B7-E331-4161-9193-3FEDB754B367}" sibTransId="{A2DC46EB-244C-40D6-856D-BE902743332F}"/>
    <dgm:cxn modelId="{7A20C85A-67E0-4BBE-9E1E-38657B025877}" type="presOf" srcId="{E236B6D4-64D0-4940-A22C-FB7E44E48315}" destId="{C79E7D89-9030-4F94-8BB6-6703D39B8376}" srcOrd="1" destOrd="0" presId="urn:microsoft.com/office/officeart/2005/8/layout/process3"/>
    <dgm:cxn modelId="{0A4B4B87-B289-4E0C-B137-C91E72642418}" type="presOf" srcId="{672887C5-F35B-43E1-911F-9E172A4BBF1B}" destId="{D26D210F-6F5F-43D2-AD21-4AC75777DB07}" srcOrd="0" destOrd="2" presId="urn:microsoft.com/office/officeart/2005/8/layout/process3"/>
    <dgm:cxn modelId="{1F146589-16AC-46CD-8A55-A5CA2B6CE313}" srcId="{7A085519-C16E-417A-A30A-913B63E9F832}" destId="{8F70F95E-EDA4-483A-9988-B0F05EFC2638}" srcOrd="3" destOrd="0" parTransId="{057A8DCE-2F44-43B2-A9A8-516C28AA3431}" sibTransId="{650D267C-3276-4E82-AB5E-71CDB9E73115}"/>
    <dgm:cxn modelId="{E100F08C-C2D4-4D11-A8CB-48BC703094F4}" type="presOf" srcId="{3BDCDCA0-D764-4396-9A73-5383AC9AD4D4}" destId="{CDF1A203-606E-46E5-8F3A-583BD9551BC0}" srcOrd="0" destOrd="0" presId="urn:microsoft.com/office/officeart/2005/8/layout/process3"/>
    <dgm:cxn modelId="{154D689D-9D6E-4205-9ED6-9E9BA3943B50}" type="presOf" srcId="{4FD8360D-3A02-4D7C-B438-137D1A3FE448}" destId="{D26D210F-6F5F-43D2-AD21-4AC75777DB07}" srcOrd="0" destOrd="1" presId="urn:microsoft.com/office/officeart/2005/8/layout/process3"/>
    <dgm:cxn modelId="{42E8C69E-7CA0-4A8A-9B15-238145A542CE}" type="presOf" srcId="{448F9C6B-CD74-4AC8-85AF-5F903CC9B3E8}" destId="{5592877D-581D-46D9-BD65-B9E6CF336B47}" srcOrd="0" destOrd="0" presId="urn:microsoft.com/office/officeart/2005/8/layout/process3"/>
    <dgm:cxn modelId="{7DFB4CA4-9735-4BB8-8CCC-88778887D0F7}" type="presOf" srcId="{8F70F95E-EDA4-483A-9988-B0F05EFC2638}" destId="{D26D210F-6F5F-43D2-AD21-4AC75777DB07}" srcOrd="0" destOrd="3" presId="urn:microsoft.com/office/officeart/2005/8/layout/process3"/>
    <dgm:cxn modelId="{75809AA8-3B68-4A65-9340-172FBE672857}" type="presOf" srcId="{F6C6E793-8730-4DDC-8C36-5E9156377F28}" destId="{5592877D-581D-46D9-BD65-B9E6CF336B47}" srcOrd="0" destOrd="2" presId="urn:microsoft.com/office/officeart/2005/8/layout/process3"/>
    <dgm:cxn modelId="{D8312BB2-2208-4699-8147-F0E72AF6AD83}" type="presOf" srcId="{48813AA8-1489-4111-8AC1-B49C3D99358C}" destId="{4D2EE992-5CF1-4499-885A-C61131E8BFB9}" srcOrd="0" destOrd="0" presId="urn:microsoft.com/office/officeart/2005/8/layout/process3"/>
    <dgm:cxn modelId="{975E0CB3-6A63-4162-8811-142981719ABB}" srcId="{3BDCDCA0-D764-4396-9A73-5383AC9AD4D4}" destId="{448F9C6B-CD74-4AC8-85AF-5F903CC9B3E8}" srcOrd="0" destOrd="0" parTransId="{D847267F-D4C3-4119-B706-CB55554D2741}" sibTransId="{64292F04-010A-4C52-A387-59962ED7439F}"/>
    <dgm:cxn modelId="{DD4CEFB6-52C3-4B88-ADCF-47CE85A412AA}" type="presOf" srcId="{D652D6D6-902F-4567-A703-8676489A0B92}" destId="{D5D504A7-9F0D-4A80-AE85-A2F67183FD69}" srcOrd="0" destOrd="0" presId="urn:microsoft.com/office/officeart/2005/8/layout/process3"/>
    <dgm:cxn modelId="{D7B409C2-815D-4A39-89A4-2A510CCEDF93}" type="presOf" srcId="{EA9424A0-5044-4318-8AE4-853389D5A407}" destId="{E4DADFC3-A4D4-4715-A1E8-C9AC2E12BD8C}" srcOrd="0" destOrd="0" presId="urn:microsoft.com/office/officeart/2005/8/layout/process3"/>
    <dgm:cxn modelId="{4A9C96CA-A8EF-4C23-A791-120DE3A69172}" type="presOf" srcId="{45FD9610-EAA8-450C-BB5B-17D4C05046B6}" destId="{7CE1E4D7-3A56-4DAD-A848-6E5FBE6B77FE}" srcOrd="0" destOrd="0" presId="urn:microsoft.com/office/officeart/2005/8/layout/process3"/>
    <dgm:cxn modelId="{BAA31AD7-6EBF-4751-85FD-FAF14680736F}" srcId="{7A085519-C16E-417A-A30A-913B63E9F832}" destId="{B1F746C0-C0B7-4F1A-BD1E-DE11C3B79AAD}" srcOrd="0" destOrd="0" parTransId="{7B500198-1B5F-4C50-BEE6-033FAB4F14BE}" sibTransId="{952CCE77-BDDA-4410-BC5D-FB1E254ACA19}"/>
    <dgm:cxn modelId="{117BA7D7-4563-48E1-937C-C9D3AC34496C}" type="presOf" srcId="{F1941093-2EAF-499A-94A5-90B6916B325E}" destId="{5592877D-581D-46D9-BD65-B9E6CF336B47}" srcOrd="0" destOrd="1" presId="urn:microsoft.com/office/officeart/2005/8/layout/process3"/>
    <dgm:cxn modelId="{8235CAD8-0A4F-4BEE-BF4E-DEC857F82BAD}" srcId="{7A085519-C16E-417A-A30A-913B63E9F832}" destId="{672887C5-F35B-43E1-911F-9E172A4BBF1B}" srcOrd="2" destOrd="0" parTransId="{5DB2CDE6-846D-4E48-852A-8CF25AD14539}" sibTransId="{0799AD67-E14A-4E9F-A381-AE381EC128B0}"/>
    <dgm:cxn modelId="{AC6CD9F0-2ADC-48CE-8FD0-B2B564FB2086}" type="presOf" srcId="{2EEE4162-5286-4915-86D5-1EF902FAF1F3}" destId="{5EF44F06-5CBD-44CC-9E49-64EB79BC124A}" srcOrd="0" destOrd="0" presId="urn:microsoft.com/office/officeart/2005/8/layout/process3"/>
    <dgm:cxn modelId="{DCE4B942-D76C-48DE-8573-467E1709831A}" type="presParOf" srcId="{4D2EE992-5CF1-4499-885A-C61131E8BFB9}" destId="{3097C0F9-2EDA-4E86-AA4E-48D3BEC1BC40}" srcOrd="0" destOrd="0" presId="urn:microsoft.com/office/officeart/2005/8/layout/process3"/>
    <dgm:cxn modelId="{7DBBB46E-4EBA-43EF-87B5-057A173C91EC}" type="presParOf" srcId="{3097C0F9-2EDA-4E86-AA4E-48D3BEC1BC40}" destId="{CDF1A203-606E-46E5-8F3A-583BD9551BC0}" srcOrd="0" destOrd="0" presId="urn:microsoft.com/office/officeart/2005/8/layout/process3"/>
    <dgm:cxn modelId="{CCE0500A-86E4-4E84-BED7-00B94743D219}" type="presParOf" srcId="{3097C0F9-2EDA-4E86-AA4E-48D3BEC1BC40}" destId="{003E1676-BCE2-4C57-89BE-0781831CB419}" srcOrd="1" destOrd="0" presId="urn:microsoft.com/office/officeart/2005/8/layout/process3"/>
    <dgm:cxn modelId="{2BA8E8AC-1EF4-429B-8386-C2E14AFCA909}" type="presParOf" srcId="{3097C0F9-2EDA-4E86-AA4E-48D3BEC1BC40}" destId="{5592877D-581D-46D9-BD65-B9E6CF336B47}" srcOrd="2" destOrd="0" presId="urn:microsoft.com/office/officeart/2005/8/layout/process3"/>
    <dgm:cxn modelId="{7B7B7B8D-0017-42BA-B03D-13120736AB1B}" type="presParOf" srcId="{4D2EE992-5CF1-4499-885A-C61131E8BFB9}" destId="{D5D504A7-9F0D-4A80-AE85-A2F67183FD69}" srcOrd="1" destOrd="0" presId="urn:microsoft.com/office/officeart/2005/8/layout/process3"/>
    <dgm:cxn modelId="{AF5BCAB0-E164-4335-8AEA-597B654BF02E}" type="presParOf" srcId="{D5D504A7-9F0D-4A80-AE85-A2F67183FD69}" destId="{9D5DBAD7-190B-4924-8DBC-A4C206B5C7F4}" srcOrd="0" destOrd="0" presId="urn:microsoft.com/office/officeart/2005/8/layout/process3"/>
    <dgm:cxn modelId="{B62E2226-6AE6-4E4C-A836-23192AAB094B}" type="presParOf" srcId="{4D2EE992-5CF1-4499-885A-C61131E8BFB9}" destId="{09DA21D5-DBD5-4272-9171-D813A56D97AE}" srcOrd="2" destOrd="0" presId="urn:microsoft.com/office/officeart/2005/8/layout/process3"/>
    <dgm:cxn modelId="{E1B32FD9-3B88-4482-B698-31FF482619E6}" type="presParOf" srcId="{09DA21D5-DBD5-4272-9171-D813A56D97AE}" destId="{36CBECF0-19D2-48DB-940B-FFC29A2C7BE3}" srcOrd="0" destOrd="0" presId="urn:microsoft.com/office/officeart/2005/8/layout/process3"/>
    <dgm:cxn modelId="{863F24AB-9038-4BF4-9D7D-5ABFDE19DA95}" type="presParOf" srcId="{09DA21D5-DBD5-4272-9171-D813A56D97AE}" destId="{C79E7D89-9030-4F94-8BB6-6703D39B8376}" srcOrd="1" destOrd="0" presId="urn:microsoft.com/office/officeart/2005/8/layout/process3"/>
    <dgm:cxn modelId="{BF90EECB-2845-4E9A-A905-B1765B13CA9E}" type="presParOf" srcId="{09DA21D5-DBD5-4272-9171-D813A56D97AE}" destId="{045AFAED-D86C-48BA-8FF0-28EAFAEF5635}" srcOrd="2" destOrd="0" presId="urn:microsoft.com/office/officeart/2005/8/layout/process3"/>
    <dgm:cxn modelId="{CEF99D45-E2EE-449F-9A1B-74B883D02455}" type="presParOf" srcId="{4D2EE992-5CF1-4499-885A-C61131E8BFB9}" destId="{E4DADFC3-A4D4-4715-A1E8-C9AC2E12BD8C}" srcOrd="3" destOrd="0" presId="urn:microsoft.com/office/officeart/2005/8/layout/process3"/>
    <dgm:cxn modelId="{7EAB230F-5A8B-482A-8CE9-8AEC31A0BFE9}" type="presParOf" srcId="{E4DADFC3-A4D4-4715-A1E8-C9AC2E12BD8C}" destId="{4F07CD8F-09F6-4483-A5EB-F7C20B91104E}" srcOrd="0" destOrd="0" presId="urn:microsoft.com/office/officeart/2005/8/layout/process3"/>
    <dgm:cxn modelId="{A152D753-AE2C-4171-A06F-D44CAFB9745B}" type="presParOf" srcId="{4D2EE992-5CF1-4499-885A-C61131E8BFB9}" destId="{8E3D276E-74B5-4C21-A765-5BB6B277104A}" srcOrd="4" destOrd="0" presId="urn:microsoft.com/office/officeart/2005/8/layout/process3"/>
    <dgm:cxn modelId="{B520B15A-DCAB-4470-B480-94FB10EBE7EE}" type="presParOf" srcId="{8E3D276E-74B5-4C21-A765-5BB6B277104A}" destId="{7CE1E4D7-3A56-4DAD-A848-6E5FBE6B77FE}" srcOrd="0" destOrd="0" presId="urn:microsoft.com/office/officeart/2005/8/layout/process3"/>
    <dgm:cxn modelId="{0B8E3797-FCBA-4E65-A995-B2C653D55DAD}" type="presParOf" srcId="{8E3D276E-74B5-4C21-A765-5BB6B277104A}" destId="{14E63E46-BB36-4A07-A1D3-E73632379D2E}" srcOrd="1" destOrd="0" presId="urn:microsoft.com/office/officeart/2005/8/layout/process3"/>
    <dgm:cxn modelId="{B272F09E-3674-418D-8556-37B19773B254}" type="presParOf" srcId="{8E3D276E-74B5-4C21-A765-5BB6B277104A}" destId="{5EF44F06-5CBD-44CC-9E49-64EB79BC124A}" srcOrd="2" destOrd="0" presId="urn:microsoft.com/office/officeart/2005/8/layout/process3"/>
    <dgm:cxn modelId="{D7C0D51E-2290-417B-895E-A77BEF775D9A}" type="presParOf" srcId="{4D2EE992-5CF1-4499-885A-C61131E8BFB9}" destId="{E813C4D4-089D-49D4-B5E4-C9E712368761}" srcOrd="5" destOrd="0" presId="urn:microsoft.com/office/officeart/2005/8/layout/process3"/>
    <dgm:cxn modelId="{6C6DB88D-D84B-4894-AA65-4142AD60752A}" type="presParOf" srcId="{E813C4D4-089D-49D4-B5E4-C9E712368761}" destId="{9FDF6F9B-EFB3-4A72-A1A8-238E94491CB8}" srcOrd="0" destOrd="0" presId="urn:microsoft.com/office/officeart/2005/8/layout/process3"/>
    <dgm:cxn modelId="{24C67DAB-AD71-4E15-8F03-1980BA41813A}" type="presParOf" srcId="{4D2EE992-5CF1-4499-885A-C61131E8BFB9}" destId="{F717269A-E7C6-4703-892D-50135FC457D8}" srcOrd="6" destOrd="0" presId="urn:microsoft.com/office/officeart/2005/8/layout/process3"/>
    <dgm:cxn modelId="{E0E50E97-E356-4B43-8467-B913C459A3D6}" type="presParOf" srcId="{F717269A-E7C6-4703-892D-50135FC457D8}" destId="{03182400-4AAC-4E37-A0F2-612F344CA08A}" srcOrd="0" destOrd="0" presId="urn:microsoft.com/office/officeart/2005/8/layout/process3"/>
    <dgm:cxn modelId="{307B18FE-D64B-44A0-99F4-46581BDE1F06}" type="presParOf" srcId="{F717269A-E7C6-4703-892D-50135FC457D8}" destId="{4FBBC3D4-9673-480B-9BDE-FC17146EF04B}" srcOrd="1" destOrd="0" presId="urn:microsoft.com/office/officeart/2005/8/layout/process3"/>
    <dgm:cxn modelId="{9FCF3B62-0147-4916-B0EA-11AD4C0ED0FD}" type="presParOf" srcId="{F717269A-E7C6-4703-892D-50135FC457D8}" destId="{D26D210F-6F5F-43D2-AD21-4AC75777DB07}" srcOrd="2" destOrd="0" presId="urn:microsoft.com/office/officeart/2005/8/layout/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DEDCE4-A690-4D3A-8954-D3A6E9753BA8}" type="doc">
      <dgm:prSet loTypeId="urn:microsoft.com/office/officeart/2005/8/layout/hList7" loCatId="list" qsTypeId="urn:microsoft.com/office/officeart/2005/8/quickstyle/simple1" qsCatId="simple" csTypeId="urn:microsoft.com/office/officeart/2005/8/colors/accent0_2" csCatId="mainScheme" phldr="1"/>
      <dgm:spPr/>
    </dgm:pt>
    <dgm:pt modelId="{48172097-42C6-466E-A16F-7D9E581E5C71}">
      <dgm:prSet phldrT="[Text]"/>
      <dgm:spPr/>
      <dgm:t>
        <a:bodyPr/>
        <a:lstStyle/>
        <a:p>
          <a:r>
            <a:rPr lang="zh-TW" dirty="0"/>
            <a:t>教會向區內小店購買飯券</a:t>
          </a:r>
          <a:r>
            <a:rPr lang="en-US" altLang="zh-TW" dirty="0"/>
            <a:t>($30</a:t>
          </a:r>
          <a:r>
            <a:rPr lang="zh-TW" altLang="en-US" dirty="0"/>
            <a:t>一張</a:t>
          </a:r>
          <a:r>
            <a:rPr lang="en-US" altLang="zh-TW" dirty="0"/>
            <a:t>)</a:t>
          </a:r>
          <a:r>
            <a:rPr lang="zh-TW" altLang="en-US" dirty="0"/>
            <a:t>，支援經營</a:t>
          </a:r>
          <a:endParaRPr lang="en-HK" dirty="0"/>
        </a:p>
      </dgm:t>
    </dgm:pt>
    <dgm:pt modelId="{1E66480C-EE67-4F2E-8550-A2AA5456138F}" type="parTrans" cxnId="{6D1376A9-8C0F-4A6C-9A81-6A88E4FE15CD}">
      <dgm:prSet/>
      <dgm:spPr/>
      <dgm:t>
        <a:bodyPr/>
        <a:lstStyle/>
        <a:p>
          <a:endParaRPr lang="en-HK"/>
        </a:p>
      </dgm:t>
    </dgm:pt>
    <dgm:pt modelId="{DB0A4A73-58EF-4BAE-BB97-D29E0141C0F4}" type="sibTrans" cxnId="{6D1376A9-8C0F-4A6C-9A81-6A88E4FE15CD}">
      <dgm:prSet/>
      <dgm:spPr/>
      <dgm:t>
        <a:bodyPr/>
        <a:lstStyle/>
        <a:p>
          <a:endParaRPr lang="en-HK"/>
        </a:p>
      </dgm:t>
    </dgm:pt>
    <dgm:pt modelId="{E6492D86-6E0F-4A73-B23E-6F52DC96068B}">
      <dgm:prSet phldrT="[Text]"/>
      <dgm:spPr/>
      <dgm:t>
        <a:bodyPr/>
        <a:lstStyle/>
        <a:p>
          <a:r>
            <a:rPr lang="zh-TW" altLang="en-US" dirty="0"/>
            <a:t>基層人士憑券領取飯盒，滿足溫飽</a:t>
          </a:r>
          <a:endParaRPr lang="en-US" altLang="zh-TW" dirty="0"/>
        </a:p>
        <a:p>
          <a:r>
            <a:rPr lang="en-US" altLang="zh-TW" dirty="0"/>
            <a:t>(160</a:t>
          </a:r>
          <a:r>
            <a:rPr lang="zh-TW" altLang="en-US" dirty="0"/>
            <a:t>張券</a:t>
          </a:r>
          <a:r>
            <a:rPr lang="en-US" altLang="zh-TW" dirty="0"/>
            <a:t>)</a:t>
          </a:r>
          <a:endParaRPr lang="en-HK" dirty="0"/>
        </a:p>
      </dgm:t>
    </dgm:pt>
    <dgm:pt modelId="{22225579-C43E-4836-96D0-245EAB479CEA}" type="parTrans" cxnId="{BB419F53-C4F4-4C7C-866F-CD63B5E5C670}">
      <dgm:prSet/>
      <dgm:spPr/>
      <dgm:t>
        <a:bodyPr/>
        <a:lstStyle/>
        <a:p>
          <a:endParaRPr lang="en-HK"/>
        </a:p>
      </dgm:t>
    </dgm:pt>
    <dgm:pt modelId="{A0A2734D-9EB5-4A58-A988-D9D0B8445115}" type="sibTrans" cxnId="{BB419F53-C4F4-4C7C-866F-CD63B5E5C670}">
      <dgm:prSet/>
      <dgm:spPr/>
      <dgm:t>
        <a:bodyPr/>
        <a:lstStyle/>
        <a:p>
          <a:endParaRPr lang="en-HK"/>
        </a:p>
      </dgm:t>
    </dgm:pt>
    <dgm:pt modelId="{B9488C55-A594-4509-A424-246090D33AEC}">
      <dgm:prSet phldrT="[Text]"/>
      <dgm:spPr/>
      <dgm:t>
        <a:bodyPr/>
        <a:lstStyle/>
        <a:p>
          <a:r>
            <a:rPr lang="zh-TW" dirty="0"/>
            <a:t>教會</a:t>
          </a:r>
          <a:r>
            <a:rPr lang="zh-TW" altLang="en-US" dirty="0"/>
            <a:t>關懷小店及基層，服侍社區</a:t>
          </a:r>
          <a:endParaRPr lang="en-HK" dirty="0"/>
        </a:p>
      </dgm:t>
    </dgm:pt>
    <dgm:pt modelId="{6A0C858B-E8D8-43C1-B9B3-F47AB2696F6A}" type="sibTrans" cxnId="{3A2EDF76-483F-4003-9F69-051C4208751A}">
      <dgm:prSet/>
      <dgm:spPr/>
      <dgm:t>
        <a:bodyPr/>
        <a:lstStyle/>
        <a:p>
          <a:endParaRPr lang="en-HK"/>
        </a:p>
      </dgm:t>
    </dgm:pt>
    <dgm:pt modelId="{58FBF51C-9F83-4278-BC80-6E4BB7761973}" type="parTrans" cxnId="{3A2EDF76-483F-4003-9F69-051C4208751A}">
      <dgm:prSet/>
      <dgm:spPr/>
      <dgm:t>
        <a:bodyPr/>
        <a:lstStyle/>
        <a:p>
          <a:endParaRPr lang="en-HK"/>
        </a:p>
      </dgm:t>
    </dgm:pt>
    <dgm:pt modelId="{0DFC5B6A-F9A5-4AF3-8279-8FF459721B31}" type="pres">
      <dgm:prSet presAssocID="{0EDEDCE4-A690-4D3A-8954-D3A6E9753BA8}" presName="Name0" presStyleCnt="0">
        <dgm:presLayoutVars>
          <dgm:dir/>
          <dgm:resizeHandles val="exact"/>
        </dgm:presLayoutVars>
      </dgm:prSet>
      <dgm:spPr/>
    </dgm:pt>
    <dgm:pt modelId="{363B88D3-D324-4BF5-80DB-969A13B0EC4B}" type="pres">
      <dgm:prSet presAssocID="{0EDEDCE4-A690-4D3A-8954-D3A6E9753BA8}" presName="fgShape" presStyleLbl="fgShp" presStyleIdx="0" presStyleCnt="1" custScaleY="157321"/>
      <dgm:spPr>
        <a:solidFill>
          <a:srgbClr val="00B050"/>
        </a:solidFill>
      </dgm:spPr>
    </dgm:pt>
    <dgm:pt modelId="{96FE5E1F-E0B3-4B56-80B0-15A6D7C86768}" type="pres">
      <dgm:prSet presAssocID="{0EDEDCE4-A690-4D3A-8954-D3A6E9753BA8}" presName="linComp" presStyleCnt="0"/>
      <dgm:spPr/>
    </dgm:pt>
    <dgm:pt modelId="{57282DE4-01EC-45DC-9781-A6FE64903CEB}" type="pres">
      <dgm:prSet presAssocID="{48172097-42C6-466E-A16F-7D9E581E5C71}" presName="compNode" presStyleCnt="0"/>
      <dgm:spPr/>
    </dgm:pt>
    <dgm:pt modelId="{7C06B47C-D152-438E-B7A6-000D58C645E2}" type="pres">
      <dgm:prSet presAssocID="{48172097-42C6-466E-A16F-7D9E581E5C71}" presName="bkgdShape" presStyleLbl="node1" presStyleIdx="0" presStyleCnt="3"/>
      <dgm:spPr/>
    </dgm:pt>
    <dgm:pt modelId="{28E3E74E-DD75-419F-9074-7BF7E73471FF}" type="pres">
      <dgm:prSet presAssocID="{48172097-42C6-466E-A16F-7D9E581E5C71}" presName="nodeTx" presStyleLbl="node1" presStyleIdx="0" presStyleCnt="3">
        <dgm:presLayoutVars>
          <dgm:bulletEnabled val="1"/>
        </dgm:presLayoutVars>
      </dgm:prSet>
      <dgm:spPr/>
    </dgm:pt>
    <dgm:pt modelId="{40E32AA5-9F1B-4332-BEAB-94613A92565E}" type="pres">
      <dgm:prSet presAssocID="{48172097-42C6-466E-A16F-7D9E581E5C71}" presName="invisiNode" presStyleLbl="node1" presStyleIdx="0" presStyleCnt="3"/>
      <dgm:spPr/>
    </dgm:pt>
    <dgm:pt modelId="{BAB2915E-220B-4DD0-B913-32D01C1FE21E}" type="pres">
      <dgm:prSet presAssocID="{48172097-42C6-466E-A16F-7D9E581E5C71}" presName="imagNode" presStyleLbl="fgImgPlace1" presStyleIdx="0" presStyleCnt="3" custLinFactNeighborX="-3754" custLinFactNeighborY="-398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C7C550D5-2BD2-49A0-8241-EC68339940A1}" type="pres">
      <dgm:prSet presAssocID="{DB0A4A73-58EF-4BAE-BB97-D29E0141C0F4}" presName="sibTrans" presStyleLbl="sibTrans2D1" presStyleIdx="0" presStyleCnt="0"/>
      <dgm:spPr/>
    </dgm:pt>
    <dgm:pt modelId="{1C18AC10-9FB5-4548-B2A1-0C8A5B8F488E}" type="pres">
      <dgm:prSet presAssocID="{B9488C55-A594-4509-A424-246090D33AEC}" presName="compNode" presStyleCnt="0"/>
      <dgm:spPr/>
    </dgm:pt>
    <dgm:pt modelId="{A74683A4-A96F-4B40-B27C-5EAE78CBB82D}" type="pres">
      <dgm:prSet presAssocID="{B9488C55-A594-4509-A424-246090D33AEC}" presName="bkgdShape" presStyleLbl="node1" presStyleIdx="1" presStyleCnt="3" custLinFactNeighborX="-509" custLinFactNeighborY="-935"/>
      <dgm:spPr/>
    </dgm:pt>
    <dgm:pt modelId="{CCE08D90-E750-4F6B-9B40-C7EF7D4A90EE}" type="pres">
      <dgm:prSet presAssocID="{B9488C55-A594-4509-A424-246090D33AEC}" presName="nodeTx" presStyleLbl="node1" presStyleIdx="1" presStyleCnt="3">
        <dgm:presLayoutVars>
          <dgm:bulletEnabled val="1"/>
        </dgm:presLayoutVars>
      </dgm:prSet>
      <dgm:spPr/>
    </dgm:pt>
    <dgm:pt modelId="{0E8D560F-6887-488F-8031-B3E0308DC976}" type="pres">
      <dgm:prSet presAssocID="{B9488C55-A594-4509-A424-246090D33AEC}" presName="invisiNode" presStyleLbl="node1" presStyleIdx="1" presStyleCnt="3"/>
      <dgm:spPr/>
    </dgm:pt>
    <dgm:pt modelId="{6EB1FE0F-08A2-4025-95AA-D9CB980BD6B7}" type="pres">
      <dgm:prSet presAssocID="{B9488C55-A594-4509-A424-246090D33AEC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936D42C-6DC7-4093-8B84-7CEDCC315A9D}" type="pres">
      <dgm:prSet presAssocID="{6A0C858B-E8D8-43C1-B9B3-F47AB2696F6A}" presName="sibTrans" presStyleLbl="sibTrans2D1" presStyleIdx="0" presStyleCnt="0"/>
      <dgm:spPr/>
    </dgm:pt>
    <dgm:pt modelId="{4B4190C3-B665-40A7-8521-E8524097BC8D}" type="pres">
      <dgm:prSet presAssocID="{E6492D86-6E0F-4A73-B23E-6F52DC96068B}" presName="compNode" presStyleCnt="0"/>
      <dgm:spPr/>
    </dgm:pt>
    <dgm:pt modelId="{421EE1DE-8A03-40EC-8B1C-91BCE59F4A5C}" type="pres">
      <dgm:prSet presAssocID="{E6492D86-6E0F-4A73-B23E-6F52DC96068B}" presName="bkgdShape" presStyleLbl="node1" presStyleIdx="2" presStyleCnt="3"/>
      <dgm:spPr/>
    </dgm:pt>
    <dgm:pt modelId="{6203799F-FB5F-4E2D-95D1-A085F8DF1FAA}" type="pres">
      <dgm:prSet presAssocID="{E6492D86-6E0F-4A73-B23E-6F52DC96068B}" presName="nodeTx" presStyleLbl="node1" presStyleIdx="2" presStyleCnt="3">
        <dgm:presLayoutVars>
          <dgm:bulletEnabled val="1"/>
        </dgm:presLayoutVars>
      </dgm:prSet>
      <dgm:spPr/>
    </dgm:pt>
    <dgm:pt modelId="{8A33FFAD-F6CA-4381-B6FB-63B1268D35E0}" type="pres">
      <dgm:prSet presAssocID="{E6492D86-6E0F-4A73-B23E-6F52DC96068B}" presName="invisiNode" presStyleLbl="node1" presStyleIdx="2" presStyleCnt="3"/>
      <dgm:spPr/>
    </dgm:pt>
    <dgm:pt modelId="{EDA81CC6-C07F-4DB4-BF32-5817874C009B}" type="pres">
      <dgm:prSet presAssocID="{E6492D86-6E0F-4A73-B23E-6F52DC96068B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</dgm:ptLst>
  <dgm:cxnLst>
    <dgm:cxn modelId="{D7FC3526-13FB-4749-81AF-B59F9219A346}" type="presOf" srcId="{0EDEDCE4-A690-4D3A-8954-D3A6E9753BA8}" destId="{0DFC5B6A-F9A5-4AF3-8279-8FF459721B31}" srcOrd="0" destOrd="0" presId="urn:microsoft.com/office/officeart/2005/8/layout/hList7"/>
    <dgm:cxn modelId="{3D5F453A-FDCB-495A-928F-2C0A79395094}" type="presOf" srcId="{48172097-42C6-466E-A16F-7D9E581E5C71}" destId="{7C06B47C-D152-438E-B7A6-000D58C645E2}" srcOrd="0" destOrd="0" presId="urn:microsoft.com/office/officeart/2005/8/layout/hList7"/>
    <dgm:cxn modelId="{90DE223B-C549-4011-BDB6-1BCE69270738}" type="presOf" srcId="{DB0A4A73-58EF-4BAE-BB97-D29E0141C0F4}" destId="{C7C550D5-2BD2-49A0-8241-EC68339940A1}" srcOrd="0" destOrd="0" presId="urn:microsoft.com/office/officeart/2005/8/layout/hList7"/>
    <dgm:cxn modelId="{73C27D67-A88C-44C0-9A36-E3298D8695FA}" type="presOf" srcId="{48172097-42C6-466E-A16F-7D9E581E5C71}" destId="{28E3E74E-DD75-419F-9074-7BF7E73471FF}" srcOrd="1" destOrd="0" presId="urn:microsoft.com/office/officeart/2005/8/layout/hList7"/>
    <dgm:cxn modelId="{788ECD6B-127D-4D01-B90E-CFA3102B4AD1}" type="presOf" srcId="{6A0C858B-E8D8-43C1-B9B3-F47AB2696F6A}" destId="{F936D42C-6DC7-4093-8B84-7CEDCC315A9D}" srcOrd="0" destOrd="0" presId="urn:microsoft.com/office/officeart/2005/8/layout/hList7"/>
    <dgm:cxn modelId="{BB419F53-C4F4-4C7C-866F-CD63B5E5C670}" srcId="{0EDEDCE4-A690-4D3A-8954-D3A6E9753BA8}" destId="{E6492D86-6E0F-4A73-B23E-6F52DC96068B}" srcOrd="2" destOrd="0" parTransId="{22225579-C43E-4836-96D0-245EAB479CEA}" sibTransId="{A0A2734D-9EB5-4A58-A988-D9D0B8445115}"/>
    <dgm:cxn modelId="{3A2EDF76-483F-4003-9F69-051C4208751A}" srcId="{0EDEDCE4-A690-4D3A-8954-D3A6E9753BA8}" destId="{B9488C55-A594-4509-A424-246090D33AEC}" srcOrd="1" destOrd="0" parTransId="{58FBF51C-9F83-4278-BC80-6E4BB7761973}" sibTransId="{6A0C858B-E8D8-43C1-B9B3-F47AB2696F6A}"/>
    <dgm:cxn modelId="{04D15283-90C4-4535-98D9-A5278DB83A5E}" type="presOf" srcId="{B9488C55-A594-4509-A424-246090D33AEC}" destId="{A74683A4-A96F-4B40-B27C-5EAE78CBB82D}" srcOrd="0" destOrd="0" presId="urn:microsoft.com/office/officeart/2005/8/layout/hList7"/>
    <dgm:cxn modelId="{626CF883-FB1D-483B-A57C-BE89707233E2}" type="presOf" srcId="{E6492D86-6E0F-4A73-B23E-6F52DC96068B}" destId="{421EE1DE-8A03-40EC-8B1C-91BCE59F4A5C}" srcOrd="0" destOrd="0" presId="urn:microsoft.com/office/officeart/2005/8/layout/hList7"/>
    <dgm:cxn modelId="{6D1376A9-8C0F-4A6C-9A81-6A88E4FE15CD}" srcId="{0EDEDCE4-A690-4D3A-8954-D3A6E9753BA8}" destId="{48172097-42C6-466E-A16F-7D9E581E5C71}" srcOrd="0" destOrd="0" parTransId="{1E66480C-EE67-4F2E-8550-A2AA5456138F}" sibTransId="{DB0A4A73-58EF-4BAE-BB97-D29E0141C0F4}"/>
    <dgm:cxn modelId="{B4F679BB-E77B-428E-AC37-58EBAB03CB97}" type="presOf" srcId="{B9488C55-A594-4509-A424-246090D33AEC}" destId="{CCE08D90-E750-4F6B-9B40-C7EF7D4A90EE}" srcOrd="1" destOrd="0" presId="urn:microsoft.com/office/officeart/2005/8/layout/hList7"/>
    <dgm:cxn modelId="{FC6087CF-FA22-4DF5-B683-23D18EEAD0DD}" type="presOf" srcId="{E6492D86-6E0F-4A73-B23E-6F52DC96068B}" destId="{6203799F-FB5F-4E2D-95D1-A085F8DF1FAA}" srcOrd="1" destOrd="0" presId="urn:microsoft.com/office/officeart/2005/8/layout/hList7"/>
    <dgm:cxn modelId="{ACE8541D-C417-4C4F-9518-FF3B3D69AD2E}" type="presParOf" srcId="{0DFC5B6A-F9A5-4AF3-8279-8FF459721B31}" destId="{363B88D3-D324-4BF5-80DB-969A13B0EC4B}" srcOrd="0" destOrd="0" presId="urn:microsoft.com/office/officeart/2005/8/layout/hList7"/>
    <dgm:cxn modelId="{479CABDF-2278-483F-9D16-D10D84616CA8}" type="presParOf" srcId="{0DFC5B6A-F9A5-4AF3-8279-8FF459721B31}" destId="{96FE5E1F-E0B3-4B56-80B0-15A6D7C86768}" srcOrd="1" destOrd="0" presId="urn:microsoft.com/office/officeart/2005/8/layout/hList7"/>
    <dgm:cxn modelId="{80FE7BE2-4CF9-4BA4-9B3C-DA5CAA80EB65}" type="presParOf" srcId="{96FE5E1F-E0B3-4B56-80B0-15A6D7C86768}" destId="{57282DE4-01EC-45DC-9781-A6FE64903CEB}" srcOrd="0" destOrd="0" presId="urn:microsoft.com/office/officeart/2005/8/layout/hList7"/>
    <dgm:cxn modelId="{FAF50B5D-D75B-4C54-9D99-BCD9211FDEFB}" type="presParOf" srcId="{57282DE4-01EC-45DC-9781-A6FE64903CEB}" destId="{7C06B47C-D152-438E-B7A6-000D58C645E2}" srcOrd="0" destOrd="0" presId="urn:microsoft.com/office/officeart/2005/8/layout/hList7"/>
    <dgm:cxn modelId="{8046C17A-25E9-4FE6-814B-CF590166BA9F}" type="presParOf" srcId="{57282DE4-01EC-45DC-9781-A6FE64903CEB}" destId="{28E3E74E-DD75-419F-9074-7BF7E73471FF}" srcOrd="1" destOrd="0" presId="urn:microsoft.com/office/officeart/2005/8/layout/hList7"/>
    <dgm:cxn modelId="{B29907B5-4407-4CA1-8CBF-1AF8175475D4}" type="presParOf" srcId="{57282DE4-01EC-45DC-9781-A6FE64903CEB}" destId="{40E32AA5-9F1B-4332-BEAB-94613A92565E}" srcOrd="2" destOrd="0" presId="urn:microsoft.com/office/officeart/2005/8/layout/hList7"/>
    <dgm:cxn modelId="{599A0589-804C-484D-B6FE-134A60AAE383}" type="presParOf" srcId="{57282DE4-01EC-45DC-9781-A6FE64903CEB}" destId="{BAB2915E-220B-4DD0-B913-32D01C1FE21E}" srcOrd="3" destOrd="0" presId="urn:microsoft.com/office/officeart/2005/8/layout/hList7"/>
    <dgm:cxn modelId="{2627A4A8-0133-4937-81A8-187F490547ED}" type="presParOf" srcId="{96FE5E1F-E0B3-4B56-80B0-15A6D7C86768}" destId="{C7C550D5-2BD2-49A0-8241-EC68339940A1}" srcOrd="1" destOrd="0" presId="urn:microsoft.com/office/officeart/2005/8/layout/hList7"/>
    <dgm:cxn modelId="{B2483288-5775-444E-B18F-998C28B9EA45}" type="presParOf" srcId="{96FE5E1F-E0B3-4B56-80B0-15A6D7C86768}" destId="{1C18AC10-9FB5-4548-B2A1-0C8A5B8F488E}" srcOrd="2" destOrd="0" presId="urn:microsoft.com/office/officeart/2005/8/layout/hList7"/>
    <dgm:cxn modelId="{48C32B52-5B9A-4635-A1D6-6EF01F5F508D}" type="presParOf" srcId="{1C18AC10-9FB5-4548-B2A1-0C8A5B8F488E}" destId="{A74683A4-A96F-4B40-B27C-5EAE78CBB82D}" srcOrd="0" destOrd="0" presId="urn:microsoft.com/office/officeart/2005/8/layout/hList7"/>
    <dgm:cxn modelId="{2B5C54C4-E4C7-41D5-A6E6-4EFE14B591A4}" type="presParOf" srcId="{1C18AC10-9FB5-4548-B2A1-0C8A5B8F488E}" destId="{CCE08D90-E750-4F6B-9B40-C7EF7D4A90EE}" srcOrd="1" destOrd="0" presId="urn:microsoft.com/office/officeart/2005/8/layout/hList7"/>
    <dgm:cxn modelId="{1F91415F-EF47-4224-A7D0-D95E1A946A44}" type="presParOf" srcId="{1C18AC10-9FB5-4548-B2A1-0C8A5B8F488E}" destId="{0E8D560F-6887-488F-8031-B3E0308DC976}" srcOrd="2" destOrd="0" presId="urn:microsoft.com/office/officeart/2005/8/layout/hList7"/>
    <dgm:cxn modelId="{89384030-2F6E-4F35-9C58-BCCDAD37EC66}" type="presParOf" srcId="{1C18AC10-9FB5-4548-B2A1-0C8A5B8F488E}" destId="{6EB1FE0F-08A2-4025-95AA-D9CB980BD6B7}" srcOrd="3" destOrd="0" presId="urn:microsoft.com/office/officeart/2005/8/layout/hList7"/>
    <dgm:cxn modelId="{2CEEB210-AEC3-4231-AA46-2769B01D3853}" type="presParOf" srcId="{96FE5E1F-E0B3-4B56-80B0-15A6D7C86768}" destId="{F936D42C-6DC7-4093-8B84-7CEDCC315A9D}" srcOrd="3" destOrd="0" presId="urn:microsoft.com/office/officeart/2005/8/layout/hList7"/>
    <dgm:cxn modelId="{44CA0423-9BBF-4948-856E-273AA2A41BB0}" type="presParOf" srcId="{96FE5E1F-E0B3-4B56-80B0-15A6D7C86768}" destId="{4B4190C3-B665-40A7-8521-E8524097BC8D}" srcOrd="4" destOrd="0" presId="urn:microsoft.com/office/officeart/2005/8/layout/hList7"/>
    <dgm:cxn modelId="{ABA6466E-BEC8-4609-9CF8-DE50AFED173D}" type="presParOf" srcId="{4B4190C3-B665-40A7-8521-E8524097BC8D}" destId="{421EE1DE-8A03-40EC-8B1C-91BCE59F4A5C}" srcOrd="0" destOrd="0" presId="urn:microsoft.com/office/officeart/2005/8/layout/hList7"/>
    <dgm:cxn modelId="{55CF69F2-343E-40B6-AEC9-69553EB8C7A3}" type="presParOf" srcId="{4B4190C3-B665-40A7-8521-E8524097BC8D}" destId="{6203799F-FB5F-4E2D-95D1-A085F8DF1FAA}" srcOrd="1" destOrd="0" presId="urn:microsoft.com/office/officeart/2005/8/layout/hList7"/>
    <dgm:cxn modelId="{4B890C1C-EB03-4077-B31F-D3C599D56CD7}" type="presParOf" srcId="{4B4190C3-B665-40A7-8521-E8524097BC8D}" destId="{8A33FFAD-F6CA-4381-B6FB-63B1268D35E0}" srcOrd="2" destOrd="0" presId="urn:microsoft.com/office/officeart/2005/8/layout/hList7"/>
    <dgm:cxn modelId="{601E9886-0C79-4D3F-B3C1-BEB212998F23}" type="presParOf" srcId="{4B4190C3-B665-40A7-8521-E8524097BC8D}" destId="{EDA81CC6-C07F-4DB4-BF32-5817874C009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813AA8-1489-4111-8AC1-B49C3D99358C}" type="doc">
      <dgm:prSet loTypeId="urn:microsoft.com/office/officeart/2005/8/layout/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HK"/>
        </a:p>
      </dgm:t>
    </dgm:pt>
    <dgm:pt modelId="{3BDCDCA0-D764-4396-9A73-5383AC9AD4D4}">
      <dgm:prSet phldrT="[Text]"/>
      <dgm:spPr/>
      <dgm:t>
        <a:bodyPr/>
        <a:lstStyle/>
        <a:p>
          <a:r>
            <a:rPr lang="zh-TW" altLang="en-US" dirty="0"/>
            <a:t>第</a:t>
          </a:r>
          <a:r>
            <a:rPr lang="en-US" altLang="zh-TW" dirty="0"/>
            <a:t>1</a:t>
          </a:r>
          <a:r>
            <a:rPr lang="zh-TW" altLang="en-US" dirty="0"/>
            <a:t>季起</a:t>
          </a:r>
          <a:endParaRPr lang="en-HK" dirty="0"/>
        </a:p>
      </dgm:t>
    </dgm:pt>
    <dgm:pt modelId="{C33E5403-E09C-4E49-B20C-AD37CA133F35}" type="parTrans" cxnId="{23BA183A-4F26-49C1-9ADD-6CF1FA56CE20}">
      <dgm:prSet/>
      <dgm:spPr/>
      <dgm:t>
        <a:bodyPr/>
        <a:lstStyle/>
        <a:p>
          <a:endParaRPr lang="en-HK"/>
        </a:p>
      </dgm:t>
    </dgm:pt>
    <dgm:pt modelId="{D652D6D6-902F-4567-A703-8676489A0B92}" type="sibTrans" cxnId="{23BA183A-4F26-49C1-9ADD-6CF1FA56CE20}">
      <dgm:prSet/>
      <dgm:spPr/>
      <dgm:t>
        <a:bodyPr/>
        <a:lstStyle/>
        <a:p>
          <a:endParaRPr lang="en-HK"/>
        </a:p>
      </dgm:t>
    </dgm:pt>
    <dgm:pt modelId="{448F9C6B-CD74-4AC8-85AF-5F903CC9B3E8}">
      <dgm:prSet phldrT="[Text]"/>
      <dgm:spPr/>
      <dgm:t>
        <a:bodyPr/>
        <a:lstStyle/>
        <a:p>
          <a:r>
            <a:rPr lang="zh-TW" altLang="en-US" dirty="0"/>
            <a:t>派發抗疫物資</a:t>
          </a:r>
          <a:endParaRPr lang="en-HK" dirty="0"/>
        </a:p>
      </dgm:t>
    </dgm:pt>
    <dgm:pt modelId="{D847267F-D4C3-4119-B706-CB55554D2741}" type="parTrans" cxnId="{975E0CB3-6A63-4162-8811-142981719ABB}">
      <dgm:prSet/>
      <dgm:spPr/>
      <dgm:t>
        <a:bodyPr/>
        <a:lstStyle/>
        <a:p>
          <a:endParaRPr lang="en-HK"/>
        </a:p>
      </dgm:t>
    </dgm:pt>
    <dgm:pt modelId="{64292F04-010A-4C52-A387-59962ED7439F}" type="sibTrans" cxnId="{975E0CB3-6A63-4162-8811-142981719ABB}">
      <dgm:prSet/>
      <dgm:spPr/>
      <dgm:t>
        <a:bodyPr/>
        <a:lstStyle/>
        <a:p>
          <a:endParaRPr lang="en-HK"/>
        </a:p>
      </dgm:t>
    </dgm:pt>
    <dgm:pt modelId="{E236B6D4-64D0-4940-A22C-FB7E44E48315}">
      <dgm:prSet phldrT="[Text]"/>
      <dgm:spPr/>
      <dgm:t>
        <a:bodyPr/>
        <a:lstStyle/>
        <a:p>
          <a:r>
            <a:rPr lang="en-US" altLang="zh-TW" dirty="0"/>
            <a:t>4</a:t>
          </a:r>
          <a:r>
            <a:rPr lang="zh-TW" altLang="en-US" dirty="0"/>
            <a:t>月起</a:t>
          </a:r>
          <a:endParaRPr lang="en-HK" dirty="0"/>
        </a:p>
      </dgm:t>
    </dgm:pt>
    <dgm:pt modelId="{44FD6E3A-C12A-4B6C-895E-5C49E996ADFF}" type="parTrans" cxnId="{D5CD4E1A-60C9-4C0A-9787-2A378D099390}">
      <dgm:prSet/>
      <dgm:spPr/>
      <dgm:t>
        <a:bodyPr/>
        <a:lstStyle/>
        <a:p>
          <a:endParaRPr lang="en-HK"/>
        </a:p>
      </dgm:t>
    </dgm:pt>
    <dgm:pt modelId="{EA9424A0-5044-4318-8AE4-853389D5A407}" type="sibTrans" cxnId="{D5CD4E1A-60C9-4C0A-9787-2A378D099390}">
      <dgm:prSet/>
      <dgm:spPr/>
      <dgm:t>
        <a:bodyPr/>
        <a:lstStyle/>
        <a:p>
          <a:endParaRPr lang="en-HK"/>
        </a:p>
      </dgm:t>
    </dgm:pt>
    <dgm:pt modelId="{DB20393E-9D1B-408E-8B21-6B8F914AF572}">
      <dgm:prSet phldrT="[Text]"/>
      <dgm:spPr/>
      <dgm:t>
        <a:bodyPr/>
        <a:lstStyle/>
        <a:p>
          <a:r>
            <a:rPr lang="zh-TW" altLang="en-US" dirty="0"/>
            <a:t>就業配對平台</a:t>
          </a:r>
          <a:endParaRPr lang="en-HK" dirty="0"/>
        </a:p>
      </dgm:t>
    </dgm:pt>
    <dgm:pt modelId="{0C2D0D0B-4EBC-4BAF-B62C-7349006A843E}" type="parTrans" cxnId="{BE6EEB6D-7DD1-4C62-A0EE-0040C93E9F60}">
      <dgm:prSet/>
      <dgm:spPr/>
      <dgm:t>
        <a:bodyPr/>
        <a:lstStyle/>
        <a:p>
          <a:endParaRPr lang="en-HK"/>
        </a:p>
      </dgm:t>
    </dgm:pt>
    <dgm:pt modelId="{D125AAD9-DCD2-4A6E-8A2F-CA156CEFEE23}" type="sibTrans" cxnId="{BE6EEB6D-7DD1-4C62-A0EE-0040C93E9F60}">
      <dgm:prSet/>
      <dgm:spPr/>
      <dgm:t>
        <a:bodyPr/>
        <a:lstStyle/>
        <a:p>
          <a:endParaRPr lang="en-HK"/>
        </a:p>
      </dgm:t>
    </dgm:pt>
    <dgm:pt modelId="{45FD9610-EAA8-450C-BB5B-17D4C05046B6}">
      <dgm:prSet phldrT="[Text]"/>
      <dgm:spPr/>
      <dgm:t>
        <a:bodyPr/>
        <a:lstStyle/>
        <a:p>
          <a:r>
            <a:rPr lang="en-US" altLang="zh-TW" dirty="0"/>
            <a:t>5</a:t>
          </a:r>
          <a:r>
            <a:rPr lang="zh-TW" altLang="en-US" dirty="0"/>
            <a:t>月起</a:t>
          </a:r>
          <a:endParaRPr lang="en-HK" dirty="0"/>
        </a:p>
      </dgm:t>
    </dgm:pt>
    <dgm:pt modelId="{4B5C2A72-4994-428E-BF7E-7D13B5B67291}" type="parTrans" cxnId="{8376B813-5CEC-4EBA-BCDD-9110189FB9E6}">
      <dgm:prSet/>
      <dgm:spPr/>
      <dgm:t>
        <a:bodyPr/>
        <a:lstStyle/>
        <a:p>
          <a:endParaRPr lang="en-HK"/>
        </a:p>
      </dgm:t>
    </dgm:pt>
    <dgm:pt modelId="{79D833FD-B1B6-4C7E-AD0F-EA245E20D129}" type="sibTrans" cxnId="{8376B813-5CEC-4EBA-BCDD-9110189FB9E6}">
      <dgm:prSet/>
      <dgm:spPr/>
      <dgm:t>
        <a:bodyPr/>
        <a:lstStyle/>
        <a:p>
          <a:endParaRPr lang="en-HK"/>
        </a:p>
      </dgm:t>
    </dgm:pt>
    <dgm:pt modelId="{2EEE4162-5286-4915-86D5-1EF902FAF1F3}">
      <dgm:prSet phldrT="[Text]"/>
      <dgm:spPr/>
      <dgm:t>
        <a:bodyPr/>
        <a:lstStyle/>
        <a:p>
          <a:r>
            <a:rPr lang="zh-TW" altLang="en-US" dirty="0"/>
            <a:t>愛心待用飯券</a:t>
          </a:r>
          <a:endParaRPr lang="en-HK" dirty="0"/>
        </a:p>
      </dgm:t>
    </dgm:pt>
    <dgm:pt modelId="{5DC9460A-033D-4A94-8ACD-92E2203FE5C4}" type="parTrans" cxnId="{45D67069-9A9E-453D-9205-044D11DC29CD}">
      <dgm:prSet/>
      <dgm:spPr/>
      <dgm:t>
        <a:bodyPr/>
        <a:lstStyle/>
        <a:p>
          <a:endParaRPr lang="en-HK"/>
        </a:p>
      </dgm:t>
    </dgm:pt>
    <dgm:pt modelId="{E6321D14-6817-4AC5-AE17-7ACCE00A8005}" type="sibTrans" cxnId="{45D67069-9A9E-453D-9205-044D11DC29CD}">
      <dgm:prSet/>
      <dgm:spPr/>
      <dgm:t>
        <a:bodyPr/>
        <a:lstStyle/>
        <a:p>
          <a:endParaRPr lang="en-HK"/>
        </a:p>
      </dgm:t>
    </dgm:pt>
    <dgm:pt modelId="{7A085519-C16E-417A-A30A-913B63E9F832}">
      <dgm:prSet/>
      <dgm:spPr>
        <a:solidFill>
          <a:schemeClr val="accent3"/>
        </a:solidFill>
      </dgm:spPr>
      <dgm:t>
        <a:bodyPr/>
        <a:lstStyle/>
        <a:p>
          <a:r>
            <a:rPr lang="zh-TW" altLang="en-US" b="1" dirty="0">
              <a:solidFill>
                <a:schemeClr val="bg1"/>
              </a:solidFill>
            </a:rPr>
            <a:t>即將實行</a:t>
          </a:r>
          <a:endParaRPr lang="en-HK" b="1" dirty="0">
            <a:solidFill>
              <a:schemeClr val="bg1"/>
            </a:solidFill>
          </a:endParaRPr>
        </a:p>
      </dgm:t>
    </dgm:pt>
    <dgm:pt modelId="{ADCD64AD-8D1A-4156-8F24-929126D69B29}" type="parTrans" cxnId="{BBD98915-204A-49A4-B343-6538A2739807}">
      <dgm:prSet/>
      <dgm:spPr/>
      <dgm:t>
        <a:bodyPr/>
        <a:lstStyle/>
        <a:p>
          <a:endParaRPr lang="en-HK"/>
        </a:p>
      </dgm:t>
    </dgm:pt>
    <dgm:pt modelId="{51FE130E-00F5-44C2-8C9B-C95CA0290FAD}" type="sibTrans" cxnId="{BBD98915-204A-49A4-B343-6538A2739807}">
      <dgm:prSet/>
      <dgm:spPr/>
      <dgm:t>
        <a:bodyPr/>
        <a:lstStyle/>
        <a:p>
          <a:endParaRPr lang="en-HK"/>
        </a:p>
      </dgm:t>
    </dgm:pt>
    <dgm:pt modelId="{8F70F95E-EDA4-483A-9988-B0F05EFC2638}">
      <dgm:prSet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zh-TW" altLang="en-US" b="1" dirty="0">
              <a:solidFill>
                <a:schemeClr val="bg1"/>
              </a:solidFill>
            </a:rPr>
            <a:t>失業援助金</a:t>
          </a:r>
          <a:endParaRPr lang="en-HK" b="1" dirty="0">
            <a:solidFill>
              <a:schemeClr val="bg1"/>
            </a:solidFill>
          </a:endParaRPr>
        </a:p>
      </dgm:t>
    </dgm:pt>
    <dgm:pt modelId="{057A8DCE-2F44-43B2-A9A8-516C28AA3431}" type="parTrans" cxnId="{1F146589-16AC-46CD-8A55-A5CA2B6CE313}">
      <dgm:prSet/>
      <dgm:spPr/>
      <dgm:t>
        <a:bodyPr/>
        <a:lstStyle/>
        <a:p>
          <a:endParaRPr lang="en-HK"/>
        </a:p>
      </dgm:t>
    </dgm:pt>
    <dgm:pt modelId="{650D267C-3276-4E82-AB5E-71CDB9E73115}" type="sibTrans" cxnId="{1F146589-16AC-46CD-8A55-A5CA2B6CE313}">
      <dgm:prSet/>
      <dgm:spPr/>
      <dgm:t>
        <a:bodyPr/>
        <a:lstStyle/>
        <a:p>
          <a:endParaRPr lang="en-HK"/>
        </a:p>
      </dgm:t>
    </dgm:pt>
    <dgm:pt modelId="{F1941093-2EAF-499A-94A5-90B6916B325E}">
      <dgm:prSet phldrT="[Text]"/>
      <dgm:spPr/>
      <dgm:t>
        <a:bodyPr/>
        <a:lstStyle/>
        <a:p>
          <a:r>
            <a:rPr lang="zh-TW" altLang="en-US" dirty="0"/>
            <a:t>口罩</a:t>
          </a:r>
          <a:endParaRPr lang="en-HK" dirty="0"/>
        </a:p>
      </dgm:t>
    </dgm:pt>
    <dgm:pt modelId="{B978A8B7-E331-4161-9193-3FEDB754B367}" type="parTrans" cxnId="{0641F277-E2AF-4039-A450-D05014492BB7}">
      <dgm:prSet/>
      <dgm:spPr/>
      <dgm:t>
        <a:bodyPr/>
        <a:lstStyle/>
        <a:p>
          <a:endParaRPr lang="zh-HK" altLang="en-US"/>
        </a:p>
      </dgm:t>
    </dgm:pt>
    <dgm:pt modelId="{A2DC46EB-244C-40D6-856D-BE902743332F}" type="sibTrans" cxnId="{0641F277-E2AF-4039-A450-D05014492BB7}">
      <dgm:prSet/>
      <dgm:spPr/>
      <dgm:t>
        <a:bodyPr/>
        <a:lstStyle/>
        <a:p>
          <a:endParaRPr lang="zh-HK" altLang="en-US"/>
        </a:p>
      </dgm:t>
    </dgm:pt>
    <dgm:pt modelId="{F6C6E793-8730-4DDC-8C36-5E9156377F28}">
      <dgm:prSet phldrT="[Text]"/>
      <dgm:spPr/>
      <dgm:t>
        <a:bodyPr/>
        <a:lstStyle/>
        <a:p>
          <a:r>
            <a:rPr lang="en-US" altLang="zh-TW" dirty="0" err="1"/>
            <a:t>Peacebox</a:t>
          </a:r>
          <a:r>
            <a:rPr lang="en-US" altLang="zh-TW" dirty="0"/>
            <a:t> </a:t>
          </a:r>
          <a:r>
            <a:rPr lang="zh-TW" altLang="en-US" dirty="0"/>
            <a:t>禮物盒</a:t>
          </a:r>
          <a:endParaRPr lang="en-HK" dirty="0"/>
        </a:p>
      </dgm:t>
    </dgm:pt>
    <dgm:pt modelId="{DA0AA716-BD1F-4CEB-8B4F-0F4DE848ED67}" type="parTrans" cxnId="{731C0C4A-DA6B-4D08-A4D1-025AE831A9EA}">
      <dgm:prSet/>
      <dgm:spPr/>
      <dgm:t>
        <a:bodyPr/>
        <a:lstStyle/>
        <a:p>
          <a:endParaRPr lang="zh-HK" altLang="en-US"/>
        </a:p>
      </dgm:t>
    </dgm:pt>
    <dgm:pt modelId="{C18A4EDD-A5E3-46EC-B070-9284842DA03E}" type="sibTrans" cxnId="{731C0C4A-DA6B-4D08-A4D1-025AE831A9EA}">
      <dgm:prSet/>
      <dgm:spPr/>
      <dgm:t>
        <a:bodyPr/>
        <a:lstStyle/>
        <a:p>
          <a:endParaRPr lang="zh-HK" altLang="en-US"/>
        </a:p>
      </dgm:t>
    </dgm:pt>
    <dgm:pt modelId="{D04EAB92-410D-4475-AF7A-ED2DC3ECDD00}">
      <dgm:prSet phldrT="[Text]"/>
      <dgm:spPr/>
      <dgm:t>
        <a:bodyPr/>
        <a:lstStyle/>
        <a:p>
          <a:r>
            <a:rPr lang="zh-TW" altLang="en-US" dirty="0"/>
            <a:t>香港寬頻</a:t>
          </a:r>
          <a:r>
            <a:rPr lang="en-US" altLang="zh-TW" dirty="0"/>
            <a:t>2</a:t>
          </a:r>
          <a:r>
            <a:rPr lang="zh-TW" altLang="en-US" dirty="0"/>
            <a:t>年免費</a:t>
          </a:r>
          <a:r>
            <a:rPr lang="en-US" altLang="zh-TW" dirty="0"/>
            <a:t>Wi-fi</a:t>
          </a:r>
          <a:endParaRPr lang="en-HK" dirty="0"/>
        </a:p>
      </dgm:t>
    </dgm:pt>
    <dgm:pt modelId="{D4CE3DEF-D160-4A45-9866-7E4E48C099CF}" type="parTrans" cxnId="{8646A817-76A2-4680-88E5-81E260EDE9AB}">
      <dgm:prSet/>
      <dgm:spPr/>
      <dgm:t>
        <a:bodyPr/>
        <a:lstStyle/>
        <a:p>
          <a:endParaRPr lang="zh-HK" altLang="en-US"/>
        </a:p>
      </dgm:t>
    </dgm:pt>
    <dgm:pt modelId="{173AFD1D-6433-41DC-89E4-696FA4A3C1DE}" type="sibTrans" cxnId="{8646A817-76A2-4680-88E5-81E260EDE9AB}">
      <dgm:prSet/>
      <dgm:spPr/>
      <dgm:t>
        <a:bodyPr/>
        <a:lstStyle/>
        <a:p>
          <a:endParaRPr lang="zh-HK" altLang="en-US"/>
        </a:p>
      </dgm:t>
    </dgm:pt>
    <dgm:pt modelId="{B1F746C0-C0B7-4F1A-BD1E-DE11C3B79AAD}">
      <dgm:prSet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zh-TW" altLang="en-US" b="1" dirty="0">
              <a:solidFill>
                <a:schemeClr val="bg1"/>
              </a:solidFill>
            </a:rPr>
            <a:t>渣打劏房津貼</a:t>
          </a:r>
          <a:endParaRPr lang="en-HK" b="1" dirty="0">
            <a:solidFill>
              <a:schemeClr val="bg1"/>
            </a:solidFill>
          </a:endParaRPr>
        </a:p>
      </dgm:t>
    </dgm:pt>
    <dgm:pt modelId="{7B500198-1B5F-4C50-BEE6-033FAB4F14BE}" type="parTrans" cxnId="{BAA31AD7-6EBF-4751-85FD-FAF14680736F}">
      <dgm:prSet/>
      <dgm:spPr/>
      <dgm:t>
        <a:bodyPr/>
        <a:lstStyle/>
        <a:p>
          <a:endParaRPr lang="zh-HK" altLang="en-US"/>
        </a:p>
      </dgm:t>
    </dgm:pt>
    <dgm:pt modelId="{952CCE77-BDDA-4410-BC5D-FB1E254ACA19}" type="sibTrans" cxnId="{BAA31AD7-6EBF-4751-85FD-FAF14680736F}">
      <dgm:prSet/>
      <dgm:spPr/>
      <dgm:t>
        <a:bodyPr/>
        <a:lstStyle/>
        <a:p>
          <a:endParaRPr lang="zh-HK" altLang="en-US"/>
        </a:p>
      </dgm:t>
    </dgm:pt>
    <dgm:pt modelId="{4FD8360D-3A02-4D7C-B438-137D1A3FE448}">
      <dgm:prSet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zh-TW" altLang="en-US" b="1" dirty="0">
              <a:solidFill>
                <a:schemeClr val="bg1"/>
              </a:solidFill>
            </a:rPr>
            <a:t>童你抗疫</a:t>
          </a:r>
          <a:endParaRPr lang="en-HK" b="1" dirty="0">
            <a:solidFill>
              <a:schemeClr val="bg1"/>
            </a:solidFill>
          </a:endParaRPr>
        </a:p>
      </dgm:t>
    </dgm:pt>
    <dgm:pt modelId="{B888D5B8-226E-4D4B-8CE8-1B88E7BF0D4E}" type="parTrans" cxnId="{2C46D820-9112-4E11-AE77-63BE123B0277}">
      <dgm:prSet/>
      <dgm:spPr/>
      <dgm:t>
        <a:bodyPr/>
        <a:lstStyle/>
        <a:p>
          <a:endParaRPr lang="zh-HK" altLang="en-US"/>
        </a:p>
      </dgm:t>
    </dgm:pt>
    <dgm:pt modelId="{30C69216-1969-49A9-B8E4-795EF7110F3C}" type="sibTrans" cxnId="{2C46D820-9112-4E11-AE77-63BE123B0277}">
      <dgm:prSet/>
      <dgm:spPr/>
      <dgm:t>
        <a:bodyPr/>
        <a:lstStyle/>
        <a:p>
          <a:endParaRPr lang="zh-HK" altLang="en-US"/>
        </a:p>
      </dgm:t>
    </dgm:pt>
    <dgm:pt modelId="{672887C5-F35B-43E1-911F-9E172A4BBF1B}">
      <dgm:prSet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zh-TW" altLang="en-US" b="1" dirty="0">
              <a:solidFill>
                <a:schemeClr val="bg1"/>
              </a:solidFill>
            </a:rPr>
            <a:t>就業支援培訓</a:t>
          </a:r>
          <a:endParaRPr lang="en-HK" b="1" dirty="0">
            <a:solidFill>
              <a:schemeClr val="bg1"/>
            </a:solidFill>
          </a:endParaRPr>
        </a:p>
      </dgm:t>
    </dgm:pt>
    <dgm:pt modelId="{5DB2CDE6-846D-4E48-852A-8CF25AD14539}" type="parTrans" cxnId="{8235CAD8-0A4F-4BEE-BF4E-DEC857F82BAD}">
      <dgm:prSet/>
      <dgm:spPr/>
      <dgm:t>
        <a:bodyPr/>
        <a:lstStyle/>
        <a:p>
          <a:endParaRPr lang="zh-HK" altLang="en-US"/>
        </a:p>
      </dgm:t>
    </dgm:pt>
    <dgm:pt modelId="{0799AD67-E14A-4E9F-A381-AE381EC128B0}" type="sibTrans" cxnId="{8235CAD8-0A4F-4BEE-BF4E-DEC857F82BAD}">
      <dgm:prSet/>
      <dgm:spPr/>
      <dgm:t>
        <a:bodyPr/>
        <a:lstStyle/>
        <a:p>
          <a:endParaRPr lang="zh-HK" altLang="en-US"/>
        </a:p>
      </dgm:t>
    </dgm:pt>
    <dgm:pt modelId="{4D2EE992-5CF1-4499-885A-C61131E8BFB9}" type="pres">
      <dgm:prSet presAssocID="{48813AA8-1489-4111-8AC1-B49C3D99358C}" presName="linearFlow" presStyleCnt="0">
        <dgm:presLayoutVars>
          <dgm:dir/>
          <dgm:animLvl val="lvl"/>
          <dgm:resizeHandles val="exact"/>
        </dgm:presLayoutVars>
      </dgm:prSet>
      <dgm:spPr/>
    </dgm:pt>
    <dgm:pt modelId="{3097C0F9-2EDA-4E86-AA4E-48D3BEC1BC40}" type="pres">
      <dgm:prSet presAssocID="{3BDCDCA0-D764-4396-9A73-5383AC9AD4D4}" presName="composite" presStyleCnt="0"/>
      <dgm:spPr/>
    </dgm:pt>
    <dgm:pt modelId="{CDF1A203-606E-46E5-8F3A-583BD9551BC0}" type="pres">
      <dgm:prSet presAssocID="{3BDCDCA0-D764-4396-9A73-5383AC9AD4D4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03E1676-BCE2-4C57-89BE-0781831CB419}" type="pres">
      <dgm:prSet presAssocID="{3BDCDCA0-D764-4396-9A73-5383AC9AD4D4}" presName="parSh" presStyleLbl="node1" presStyleIdx="0" presStyleCnt="4"/>
      <dgm:spPr/>
    </dgm:pt>
    <dgm:pt modelId="{5592877D-581D-46D9-BD65-B9E6CF336B47}" type="pres">
      <dgm:prSet presAssocID="{3BDCDCA0-D764-4396-9A73-5383AC9AD4D4}" presName="desTx" presStyleLbl="fgAcc1" presStyleIdx="0" presStyleCnt="4">
        <dgm:presLayoutVars>
          <dgm:bulletEnabled val="1"/>
        </dgm:presLayoutVars>
      </dgm:prSet>
      <dgm:spPr/>
    </dgm:pt>
    <dgm:pt modelId="{D5D504A7-9F0D-4A80-AE85-A2F67183FD69}" type="pres">
      <dgm:prSet presAssocID="{D652D6D6-902F-4567-A703-8676489A0B92}" presName="sibTrans" presStyleLbl="sibTrans2D1" presStyleIdx="0" presStyleCnt="3"/>
      <dgm:spPr/>
    </dgm:pt>
    <dgm:pt modelId="{9D5DBAD7-190B-4924-8DBC-A4C206B5C7F4}" type="pres">
      <dgm:prSet presAssocID="{D652D6D6-902F-4567-A703-8676489A0B92}" presName="connTx" presStyleLbl="sibTrans2D1" presStyleIdx="0" presStyleCnt="3"/>
      <dgm:spPr/>
    </dgm:pt>
    <dgm:pt modelId="{09DA21D5-DBD5-4272-9171-D813A56D97AE}" type="pres">
      <dgm:prSet presAssocID="{E236B6D4-64D0-4940-A22C-FB7E44E48315}" presName="composite" presStyleCnt="0"/>
      <dgm:spPr/>
    </dgm:pt>
    <dgm:pt modelId="{36CBECF0-19D2-48DB-940B-FFC29A2C7BE3}" type="pres">
      <dgm:prSet presAssocID="{E236B6D4-64D0-4940-A22C-FB7E44E48315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79E7D89-9030-4F94-8BB6-6703D39B8376}" type="pres">
      <dgm:prSet presAssocID="{E236B6D4-64D0-4940-A22C-FB7E44E48315}" presName="parSh" presStyleLbl="node1" presStyleIdx="1" presStyleCnt="4"/>
      <dgm:spPr/>
    </dgm:pt>
    <dgm:pt modelId="{045AFAED-D86C-48BA-8FF0-28EAFAEF5635}" type="pres">
      <dgm:prSet presAssocID="{E236B6D4-64D0-4940-A22C-FB7E44E48315}" presName="desTx" presStyleLbl="fgAcc1" presStyleIdx="1" presStyleCnt="4">
        <dgm:presLayoutVars>
          <dgm:bulletEnabled val="1"/>
        </dgm:presLayoutVars>
      </dgm:prSet>
      <dgm:spPr/>
    </dgm:pt>
    <dgm:pt modelId="{E4DADFC3-A4D4-4715-A1E8-C9AC2E12BD8C}" type="pres">
      <dgm:prSet presAssocID="{EA9424A0-5044-4318-8AE4-853389D5A407}" presName="sibTrans" presStyleLbl="sibTrans2D1" presStyleIdx="1" presStyleCnt="3"/>
      <dgm:spPr/>
    </dgm:pt>
    <dgm:pt modelId="{4F07CD8F-09F6-4483-A5EB-F7C20B91104E}" type="pres">
      <dgm:prSet presAssocID="{EA9424A0-5044-4318-8AE4-853389D5A407}" presName="connTx" presStyleLbl="sibTrans2D1" presStyleIdx="1" presStyleCnt="3"/>
      <dgm:spPr/>
    </dgm:pt>
    <dgm:pt modelId="{8E3D276E-74B5-4C21-A765-5BB6B277104A}" type="pres">
      <dgm:prSet presAssocID="{45FD9610-EAA8-450C-BB5B-17D4C05046B6}" presName="composite" presStyleCnt="0"/>
      <dgm:spPr/>
    </dgm:pt>
    <dgm:pt modelId="{7CE1E4D7-3A56-4DAD-A848-6E5FBE6B77FE}" type="pres">
      <dgm:prSet presAssocID="{45FD9610-EAA8-450C-BB5B-17D4C05046B6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4E63E46-BB36-4A07-A1D3-E73632379D2E}" type="pres">
      <dgm:prSet presAssocID="{45FD9610-EAA8-450C-BB5B-17D4C05046B6}" presName="parSh" presStyleLbl="node1" presStyleIdx="2" presStyleCnt="4"/>
      <dgm:spPr/>
    </dgm:pt>
    <dgm:pt modelId="{5EF44F06-5CBD-44CC-9E49-64EB79BC124A}" type="pres">
      <dgm:prSet presAssocID="{45FD9610-EAA8-450C-BB5B-17D4C05046B6}" presName="desTx" presStyleLbl="fgAcc1" presStyleIdx="2" presStyleCnt="4">
        <dgm:presLayoutVars>
          <dgm:bulletEnabled val="1"/>
        </dgm:presLayoutVars>
      </dgm:prSet>
      <dgm:spPr/>
    </dgm:pt>
    <dgm:pt modelId="{E813C4D4-089D-49D4-B5E4-C9E712368761}" type="pres">
      <dgm:prSet presAssocID="{79D833FD-B1B6-4C7E-AD0F-EA245E20D129}" presName="sibTrans" presStyleLbl="sibTrans2D1" presStyleIdx="2" presStyleCnt="3"/>
      <dgm:spPr/>
    </dgm:pt>
    <dgm:pt modelId="{9FDF6F9B-EFB3-4A72-A1A8-238E94491CB8}" type="pres">
      <dgm:prSet presAssocID="{79D833FD-B1B6-4C7E-AD0F-EA245E20D129}" presName="connTx" presStyleLbl="sibTrans2D1" presStyleIdx="2" presStyleCnt="3"/>
      <dgm:spPr/>
    </dgm:pt>
    <dgm:pt modelId="{F717269A-E7C6-4703-892D-50135FC457D8}" type="pres">
      <dgm:prSet presAssocID="{7A085519-C16E-417A-A30A-913B63E9F832}" presName="composite" presStyleCnt="0"/>
      <dgm:spPr/>
    </dgm:pt>
    <dgm:pt modelId="{03182400-4AAC-4E37-A0F2-612F344CA08A}" type="pres">
      <dgm:prSet presAssocID="{7A085519-C16E-417A-A30A-913B63E9F832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FBBC3D4-9673-480B-9BDE-FC17146EF04B}" type="pres">
      <dgm:prSet presAssocID="{7A085519-C16E-417A-A30A-913B63E9F832}" presName="parSh" presStyleLbl="node1" presStyleIdx="3" presStyleCnt="4"/>
      <dgm:spPr/>
    </dgm:pt>
    <dgm:pt modelId="{D26D210F-6F5F-43D2-AD21-4AC75777DB07}" type="pres">
      <dgm:prSet presAssocID="{7A085519-C16E-417A-A30A-913B63E9F832}" presName="desTx" presStyleLbl="fgAcc1" presStyleIdx="3" presStyleCnt="4">
        <dgm:presLayoutVars>
          <dgm:bulletEnabled val="1"/>
        </dgm:presLayoutVars>
      </dgm:prSet>
      <dgm:spPr/>
    </dgm:pt>
  </dgm:ptLst>
  <dgm:cxnLst>
    <dgm:cxn modelId="{10AA7601-DE70-442B-BBBF-E16293D973DC}" type="presOf" srcId="{7A085519-C16E-417A-A30A-913B63E9F832}" destId="{03182400-4AAC-4E37-A0F2-612F344CA08A}" srcOrd="0" destOrd="0" presId="urn:microsoft.com/office/officeart/2005/8/layout/process3"/>
    <dgm:cxn modelId="{C335F107-7449-42A3-8806-932F1C2BF8B0}" type="presOf" srcId="{7A085519-C16E-417A-A30A-913B63E9F832}" destId="{4FBBC3D4-9673-480B-9BDE-FC17146EF04B}" srcOrd="1" destOrd="0" presId="urn:microsoft.com/office/officeart/2005/8/layout/process3"/>
    <dgm:cxn modelId="{8376B813-5CEC-4EBA-BCDD-9110189FB9E6}" srcId="{48813AA8-1489-4111-8AC1-B49C3D99358C}" destId="{45FD9610-EAA8-450C-BB5B-17D4C05046B6}" srcOrd="2" destOrd="0" parTransId="{4B5C2A72-4994-428E-BF7E-7D13B5B67291}" sibTransId="{79D833FD-B1B6-4C7E-AD0F-EA245E20D129}"/>
    <dgm:cxn modelId="{BBD98915-204A-49A4-B343-6538A2739807}" srcId="{48813AA8-1489-4111-8AC1-B49C3D99358C}" destId="{7A085519-C16E-417A-A30A-913B63E9F832}" srcOrd="3" destOrd="0" parTransId="{ADCD64AD-8D1A-4156-8F24-929126D69B29}" sibTransId="{51FE130E-00F5-44C2-8C9B-C95CA0290FAD}"/>
    <dgm:cxn modelId="{8646A817-76A2-4680-88E5-81E260EDE9AB}" srcId="{3BDCDCA0-D764-4396-9A73-5383AC9AD4D4}" destId="{D04EAB92-410D-4475-AF7A-ED2DC3ECDD00}" srcOrd="3" destOrd="0" parTransId="{D4CE3DEF-D160-4A45-9866-7E4E48C099CF}" sibTransId="{173AFD1D-6433-41DC-89E4-696FA4A3C1DE}"/>
    <dgm:cxn modelId="{D5CD4E1A-60C9-4C0A-9787-2A378D099390}" srcId="{48813AA8-1489-4111-8AC1-B49C3D99358C}" destId="{E236B6D4-64D0-4940-A22C-FB7E44E48315}" srcOrd="1" destOrd="0" parTransId="{44FD6E3A-C12A-4B6C-895E-5C49E996ADFF}" sibTransId="{EA9424A0-5044-4318-8AE4-853389D5A407}"/>
    <dgm:cxn modelId="{2C46D820-9112-4E11-AE77-63BE123B0277}" srcId="{7A085519-C16E-417A-A30A-913B63E9F832}" destId="{4FD8360D-3A02-4D7C-B438-137D1A3FE448}" srcOrd="1" destOrd="0" parTransId="{B888D5B8-226E-4D4B-8CE8-1B88E7BF0D4E}" sibTransId="{30C69216-1969-49A9-B8E4-795EF7110F3C}"/>
    <dgm:cxn modelId="{23BA183A-4F26-49C1-9ADD-6CF1FA56CE20}" srcId="{48813AA8-1489-4111-8AC1-B49C3D99358C}" destId="{3BDCDCA0-D764-4396-9A73-5383AC9AD4D4}" srcOrd="0" destOrd="0" parTransId="{C33E5403-E09C-4E49-B20C-AD37CA133F35}" sibTransId="{D652D6D6-902F-4567-A703-8676489A0B92}"/>
    <dgm:cxn modelId="{8DE12068-ECB6-4342-BD9E-DC0A3637B5C6}" type="presOf" srcId="{45FD9610-EAA8-450C-BB5B-17D4C05046B6}" destId="{14E63E46-BB36-4A07-A1D3-E73632379D2E}" srcOrd="1" destOrd="0" presId="urn:microsoft.com/office/officeart/2005/8/layout/process3"/>
    <dgm:cxn modelId="{C72C5B49-E1D3-4E69-9504-FF8CB848B6AA}" type="presOf" srcId="{DB20393E-9D1B-408E-8B21-6B8F914AF572}" destId="{045AFAED-D86C-48BA-8FF0-28EAFAEF5635}" srcOrd="0" destOrd="0" presId="urn:microsoft.com/office/officeart/2005/8/layout/process3"/>
    <dgm:cxn modelId="{45D67069-9A9E-453D-9205-044D11DC29CD}" srcId="{45FD9610-EAA8-450C-BB5B-17D4C05046B6}" destId="{2EEE4162-5286-4915-86D5-1EF902FAF1F3}" srcOrd="0" destOrd="0" parTransId="{5DC9460A-033D-4A94-8ACD-92E2203FE5C4}" sibTransId="{E6321D14-6817-4AC5-AE17-7ACCE00A8005}"/>
    <dgm:cxn modelId="{F833D749-8F4C-49B4-A1AB-9B7F02119CB5}" type="presOf" srcId="{3BDCDCA0-D764-4396-9A73-5383AC9AD4D4}" destId="{003E1676-BCE2-4C57-89BE-0781831CB419}" srcOrd="1" destOrd="0" presId="urn:microsoft.com/office/officeart/2005/8/layout/process3"/>
    <dgm:cxn modelId="{731C0C4A-DA6B-4D08-A4D1-025AE831A9EA}" srcId="{3BDCDCA0-D764-4396-9A73-5383AC9AD4D4}" destId="{F6C6E793-8730-4DDC-8C36-5E9156377F28}" srcOrd="2" destOrd="0" parTransId="{DA0AA716-BD1F-4CEB-8B4F-0F4DE848ED67}" sibTransId="{C18A4EDD-A5E3-46EC-B070-9284842DA03E}"/>
    <dgm:cxn modelId="{827B7A6A-0584-4ACE-BE47-FAA8826EA1CF}" type="presOf" srcId="{E236B6D4-64D0-4940-A22C-FB7E44E48315}" destId="{36CBECF0-19D2-48DB-940B-FFC29A2C7BE3}" srcOrd="0" destOrd="0" presId="urn:microsoft.com/office/officeart/2005/8/layout/process3"/>
    <dgm:cxn modelId="{EB64A34C-FD75-4711-8469-9CB5C190D0A2}" type="presOf" srcId="{EA9424A0-5044-4318-8AE4-853389D5A407}" destId="{4F07CD8F-09F6-4483-A5EB-F7C20B91104E}" srcOrd="1" destOrd="0" presId="urn:microsoft.com/office/officeart/2005/8/layout/process3"/>
    <dgm:cxn modelId="{217F864D-7421-48D5-8276-D101E67003FA}" type="presOf" srcId="{B1F746C0-C0B7-4F1A-BD1E-DE11C3B79AAD}" destId="{D26D210F-6F5F-43D2-AD21-4AC75777DB07}" srcOrd="0" destOrd="0" presId="urn:microsoft.com/office/officeart/2005/8/layout/process3"/>
    <dgm:cxn modelId="{BE6EEB6D-7DD1-4C62-A0EE-0040C93E9F60}" srcId="{E236B6D4-64D0-4940-A22C-FB7E44E48315}" destId="{DB20393E-9D1B-408E-8B21-6B8F914AF572}" srcOrd="0" destOrd="0" parTransId="{0C2D0D0B-4EBC-4BAF-B62C-7349006A843E}" sibTransId="{D125AAD9-DCD2-4A6E-8A2F-CA156CEFEE23}"/>
    <dgm:cxn modelId="{7657C74E-FA19-409C-AC9F-F5003E0DD5C7}" type="presOf" srcId="{D652D6D6-902F-4567-A703-8676489A0B92}" destId="{9D5DBAD7-190B-4924-8DBC-A4C206B5C7F4}" srcOrd="1" destOrd="0" presId="urn:microsoft.com/office/officeart/2005/8/layout/process3"/>
    <dgm:cxn modelId="{06739B70-8F27-466B-8CEB-A624A218D4A0}" type="presOf" srcId="{79D833FD-B1B6-4C7E-AD0F-EA245E20D129}" destId="{9FDF6F9B-EFB3-4A72-A1A8-238E94491CB8}" srcOrd="1" destOrd="0" presId="urn:microsoft.com/office/officeart/2005/8/layout/process3"/>
    <dgm:cxn modelId="{0B00B175-8FE3-44E4-BB36-A740956784A6}" type="presOf" srcId="{79D833FD-B1B6-4C7E-AD0F-EA245E20D129}" destId="{E813C4D4-089D-49D4-B5E4-C9E712368761}" srcOrd="0" destOrd="0" presId="urn:microsoft.com/office/officeart/2005/8/layout/process3"/>
    <dgm:cxn modelId="{F392E755-75B5-47E0-8120-25D431FFB629}" type="presOf" srcId="{D04EAB92-410D-4475-AF7A-ED2DC3ECDD00}" destId="{5592877D-581D-46D9-BD65-B9E6CF336B47}" srcOrd="0" destOrd="3" presId="urn:microsoft.com/office/officeart/2005/8/layout/process3"/>
    <dgm:cxn modelId="{0641F277-E2AF-4039-A450-D05014492BB7}" srcId="{3BDCDCA0-D764-4396-9A73-5383AC9AD4D4}" destId="{F1941093-2EAF-499A-94A5-90B6916B325E}" srcOrd="1" destOrd="0" parTransId="{B978A8B7-E331-4161-9193-3FEDB754B367}" sibTransId="{A2DC46EB-244C-40D6-856D-BE902743332F}"/>
    <dgm:cxn modelId="{7A20C85A-67E0-4BBE-9E1E-38657B025877}" type="presOf" srcId="{E236B6D4-64D0-4940-A22C-FB7E44E48315}" destId="{C79E7D89-9030-4F94-8BB6-6703D39B8376}" srcOrd="1" destOrd="0" presId="urn:microsoft.com/office/officeart/2005/8/layout/process3"/>
    <dgm:cxn modelId="{0A4B4B87-B289-4E0C-B137-C91E72642418}" type="presOf" srcId="{672887C5-F35B-43E1-911F-9E172A4BBF1B}" destId="{D26D210F-6F5F-43D2-AD21-4AC75777DB07}" srcOrd="0" destOrd="2" presId="urn:microsoft.com/office/officeart/2005/8/layout/process3"/>
    <dgm:cxn modelId="{1F146589-16AC-46CD-8A55-A5CA2B6CE313}" srcId="{7A085519-C16E-417A-A30A-913B63E9F832}" destId="{8F70F95E-EDA4-483A-9988-B0F05EFC2638}" srcOrd="3" destOrd="0" parTransId="{057A8DCE-2F44-43B2-A9A8-516C28AA3431}" sibTransId="{650D267C-3276-4E82-AB5E-71CDB9E73115}"/>
    <dgm:cxn modelId="{E100F08C-C2D4-4D11-A8CB-48BC703094F4}" type="presOf" srcId="{3BDCDCA0-D764-4396-9A73-5383AC9AD4D4}" destId="{CDF1A203-606E-46E5-8F3A-583BD9551BC0}" srcOrd="0" destOrd="0" presId="urn:microsoft.com/office/officeart/2005/8/layout/process3"/>
    <dgm:cxn modelId="{154D689D-9D6E-4205-9ED6-9E9BA3943B50}" type="presOf" srcId="{4FD8360D-3A02-4D7C-B438-137D1A3FE448}" destId="{D26D210F-6F5F-43D2-AD21-4AC75777DB07}" srcOrd="0" destOrd="1" presId="urn:microsoft.com/office/officeart/2005/8/layout/process3"/>
    <dgm:cxn modelId="{42E8C69E-7CA0-4A8A-9B15-238145A542CE}" type="presOf" srcId="{448F9C6B-CD74-4AC8-85AF-5F903CC9B3E8}" destId="{5592877D-581D-46D9-BD65-B9E6CF336B47}" srcOrd="0" destOrd="0" presId="urn:microsoft.com/office/officeart/2005/8/layout/process3"/>
    <dgm:cxn modelId="{7DFB4CA4-9735-4BB8-8CCC-88778887D0F7}" type="presOf" srcId="{8F70F95E-EDA4-483A-9988-B0F05EFC2638}" destId="{D26D210F-6F5F-43D2-AD21-4AC75777DB07}" srcOrd="0" destOrd="3" presId="urn:microsoft.com/office/officeart/2005/8/layout/process3"/>
    <dgm:cxn modelId="{75809AA8-3B68-4A65-9340-172FBE672857}" type="presOf" srcId="{F6C6E793-8730-4DDC-8C36-5E9156377F28}" destId="{5592877D-581D-46D9-BD65-B9E6CF336B47}" srcOrd="0" destOrd="2" presId="urn:microsoft.com/office/officeart/2005/8/layout/process3"/>
    <dgm:cxn modelId="{D8312BB2-2208-4699-8147-F0E72AF6AD83}" type="presOf" srcId="{48813AA8-1489-4111-8AC1-B49C3D99358C}" destId="{4D2EE992-5CF1-4499-885A-C61131E8BFB9}" srcOrd="0" destOrd="0" presId="urn:microsoft.com/office/officeart/2005/8/layout/process3"/>
    <dgm:cxn modelId="{975E0CB3-6A63-4162-8811-142981719ABB}" srcId="{3BDCDCA0-D764-4396-9A73-5383AC9AD4D4}" destId="{448F9C6B-CD74-4AC8-85AF-5F903CC9B3E8}" srcOrd="0" destOrd="0" parTransId="{D847267F-D4C3-4119-B706-CB55554D2741}" sibTransId="{64292F04-010A-4C52-A387-59962ED7439F}"/>
    <dgm:cxn modelId="{DD4CEFB6-52C3-4B88-ADCF-47CE85A412AA}" type="presOf" srcId="{D652D6D6-902F-4567-A703-8676489A0B92}" destId="{D5D504A7-9F0D-4A80-AE85-A2F67183FD69}" srcOrd="0" destOrd="0" presId="urn:microsoft.com/office/officeart/2005/8/layout/process3"/>
    <dgm:cxn modelId="{D7B409C2-815D-4A39-89A4-2A510CCEDF93}" type="presOf" srcId="{EA9424A0-5044-4318-8AE4-853389D5A407}" destId="{E4DADFC3-A4D4-4715-A1E8-C9AC2E12BD8C}" srcOrd="0" destOrd="0" presId="urn:microsoft.com/office/officeart/2005/8/layout/process3"/>
    <dgm:cxn modelId="{4A9C96CA-A8EF-4C23-A791-120DE3A69172}" type="presOf" srcId="{45FD9610-EAA8-450C-BB5B-17D4C05046B6}" destId="{7CE1E4D7-3A56-4DAD-A848-6E5FBE6B77FE}" srcOrd="0" destOrd="0" presId="urn:microsoft.com/office/officeart/2005/8/layout/process3"/>
    <dgm:cxn modelId="{BAA31AD7-6EBF-4751-85FD-FAF14680736F}" srcId="{7A085519-C16E-417A-A30A-913B63E9F832}" destId="{B1F746C0-C0B7-4F1A-BD1E-DE11C3B79AAD}" srcOrd="0" destOrd="0" parTransId="{7B500198-1B5F-4C50-BEE6-033FAB4F14BE}" sibTransId="{952CCE77-BDDA-4410-BC5D-FB1E254ACA19}"/>
    <dgm:cxn modelId="{117BA7D7-4563-48E1-937C-C9D3AC34496C}" type="presOf" srcId="{F1941093-2EAF-499A-94A5-90B6916B325E}" destId="{5592877D-581D-46D9-BD65-B9E6CF336B47}" srcOrd="0" destOrd="1" presId="urn:microsoft.com/office/officeart/2005/8/layout/process3"/>
    <dgm:cxn modelId="{8235CAD8-0A4F-4BEE-BF4E-DEC857F82BAD}" srcId="{7A085519-C16E-417A-A30A-913B63E9F832}" destId="{672887C5-F35B-43E1-911F-9E172A4BBF1B}" srcOrd="2" destOrd="0" parTransId="{5DB2CDE6-846D-4E48-852A-8CF25AD14539}" sibTransId="{0799AD67-E14A-4E9F-A381-AE381EC128B0}"/>
    <dgm:cxn modelId="{AC6CD9F0-2ADC-48CE-8FD0-B2B564FB2086}" type="presOf" srcId="{2EEE4162-5286-4915-86D5-1EF902FAF1F3}" destId="{5EF44F06-5CBD-44CC-9E49-64EB79BC124A}" srcOrd="0" destOrd="0" presId="urn:microsoft.com/office/officeart/2005/8/layout/process3"/>
    <dgm:cxn modelId="{DCE4B942-D76C-48DE-8573-467E1709831A}" type="presParOf" srcId="{4D2EE992-5CF1-4499-885A-C61131E8BFB9}" destId="{3097C0F9-2EDA-4E86-AA4E-48D3BEC1BC40}" srcOrd="0" destOrd="0" presId="urn:microsoft.com/office/officeart/2005/8/layout/process3"/>
    <dgm:cxn modelId="{7DBBB46E-4EBA-43EF-87B5-057A173C91EC}" type="presParOf" srcId="{3097C0F9-2EDA-4E86-AA4E-48D3BEC1BC40}" destId="{CDF1A203-606E-46E5-8F3A-583BD9551BC0}" srcOrd="0" destOrd="0" presId="urn:microsoft.com/office/officeart/2005/8/layout/process3"/>
    <dgm:cxn modelId="{CCE0500A-86E4-4E84-BED7-00B94743D219}" type="presParOf" srcId="{3097C0F9-2EDA-4E86-AA4E-48D3BEC1BC40}" destId="{003E1676-BCE2-4C57-89BE-0781831CB419}" srcOrd="1" destOrd="0" presId="urn:microsoft.com/office/officeart/2005/8/layout/process3"/>
    <dgm:cxn modelId="{2BA8E8AC-1EF4-429B-8386-C2E14AFCA909}" type="presParOf" srcId="{3097C0F9-2EDA-4E86-AA4E-48D3BEC1BC40}" destId="{5592877D-581D-46D9-BD65-B9E6CF336B47}" srcOrd="2" destOrd="0" presId="urn:microsoft.com/office/officeart/2005/8/layout/process3"/>
    <dgm:cxn modelId="{7B7B7B8D-0017-42BA-B03D-13120736AB1B}" type="presParOf" srcId="{4D2EE992-5CF1-4499-885A-C61131E8BFB9}" destId="{D5D504A7-9F0D-4A80-AE85-A2F67183FD69}" srcOrd="1" destOrd="0" presId="urn:microsoft.com/office/officeart/2005/8/layout/process3"/>
    <dgm:cxn modelId="{AF5BCAB0-E164-4335-8AEA-597B654BF02E}" type="presParOf" srcId="{D5D504A7-9F0D-4A80-AE85-A2F67183FD69}" destId="{9D5DBAD7-190B-4924-8DBC-A4C206B5C7F4}" srcOrd="0" destOrd="0" presId="urn:microsoft.com/office/officeart/2005/8/layout/process3"/>
    <dgm:cxn modelId="{B62E2226-6AE6-4E4C-A836-23192AAB094B}" type="presParOf" srcId="{4D2EE992-5CF1-4499-885A-C61131E8BFB9}" destId="{09DA21D5-DBD5-4272-9171-D813A56D97AE}" srcOrd="2" destOrd="0" presId="urn:microsoft.com/office/officeart/2005/8/layout/process3"/>
    <dgm:cxn modelId="{E1B32FD9-3B88-4482-B698-31FF482619E6}" type="presParOf" srcId="{09DA21D5-DBD5-4272-9171-D813A56D97AE}" destId="{36CBECF0-19D2-48DB-940B-FFC29A2C7BE3}" srcOrd="0" destOrd="0" presId="urn:microsoft.com/office/officeart/2005/8/layout/process3"/>
    <dgm:cxn modelId="{863F24AB-9038-4BF4-9D7D-5ABFDE19DA95}" type="presParOf" srcId="{09DA21D5-DBD5-4272-9171-D813A56D97AE}" destId="{C79E7D89-9030-4F94-8BB6-6703D39B8376}" srcOrd="1" destOrd="0" presId="urn:microsoft.com/office/officeart/2005/8/layout/process3"/>
    <dgm:cxn modelId="{BF90EECB-2845-4E9A-A905-B1765B13CA9E}" type="presParOf" srcId="{09DA21D5-DBD5-4272-9171-D813A56D97AE}" destId="{045AFAED-D86C-48BA-8FF0-28EAFAEF5635}" srcOrd="2" destOrd="0" presId="urn:microsoft.com/office/officeart/2005/8/layout/process3"/>
    <dgm:cxn modelId="{CEF99D45-E2EE-449F-9A1B-74B883D02455}" type="presParOf" srcId="{4D2EE992-5CF1-4499-885A-C61131E8BFB9}" destId="{E4DADFC3-A4D4-4715-A1E8-C9AC2E12BD8C}" srcOrd="3" destOrd="0" presId="urn:microsoft.com/office/officeart/2005/8/layout/process3"/>
    <dgm:cxn modelId="{7EAB230F-5A8B-482A-8CE9-8AEC31A0BFE9}" type="presParOf" srcId="{E4DADFC3-A4D4-4715-A1E8-C9AC2E12BD8C}" destId="{4F07CD8F-09F6-4483-A5EB-F7C20B91104E}" srcOrd="0" destOrd="0" presId="urn:microsoft.com/office/officeart/2005/8/layout/process3"/>
    <dgm:cxn modelId="{A152D753-AE2C-4171-A06F-D44CAFB9745B}" type="presParOf" srcId="{4D2EE992-5CF1-4499-885A-C61131E8BFB9}" destId="{8E3D276E-74B5-4C21-A765-5BB6B277104A}" srcOrd="4" destOrd="0" presId="urn:microsoft.com/office/officeart/2005/8/layout/process3"/>
    <dgm:cxn modelId="{B520B15A-DCAB-4470-B480-94FB10EBE7EE}" type="presParOf" srcId="{8E3D276E-74B5-4C21-A765-5BB6B277104A}" destId="{7CE1E4D7-3A56-4DAD-A848-6E5FBE6B77FE}" srcOrd="0" destOrd="0" presId="urn:microsoft.com/office/officeart/2005/8/layout/process3"/>
    <dgm:cxn modelId="{0B8E3797-FCBA-4E65-A995-B2C653D55DAD}" type="presParOf" srcId="{8E3D276E-74B5-4C21-A765-5BB6B277104A}" destId="{14E63E46-BB36-4A07-A1D3-E73632379D2E}" srcOrd="1" destOrd="0" presId="urn:microsoft.com/office/officeart/2005/8/layout/process3"/>
    <dgm:cxn modelId="{B272F09E-3674-418D-8556-37B19773B254}" type="presParOf" srcId="{8E3D276E-74B5-4C21-A765-5BB6B277104A}" destId="{5EF44F06-5CBD-44CC-9E49-64EB79BC124A}" srcOrd="2" destOrd="0" presId="urn:microsoft.com/office/officeart/2005/8/layout/process3"/>
    <dgm:cxn modelId="{D7C0D51E-2290-417B-895E-A77BEF775D9A}" type="presParOf" srcId="{4D2EE992-5CF1-4499-885A-C61131E8BFB9}" destId="{E813C4D4-089D-49D4-B5E4-C9E712368761}" srcOrd="5" destOrd="0" presId="urn:microsoft.com/office/officeart/2005/8/layout/process3"/>
    <dgm:cxn modelId="{6C6DB88D-D84B-4894-AA65-4142AD60752A}" type="presParOf" srcId="{E813C4D4-089D-49D4-B5E4-C9E712368761}" destId="{9FDF6F9B-EFB3-4A72-A1A8-238E94491CB8}" srcOrd="0" destOrd="0" presId="urn:microsoft.com/office/officeart/2005/8/layout/process3"/>
    <dgm:cxn modelId="{24C67DAB-AD71-4E15-8F03-1980BA41813A}" type="presParOf" srcId="{4D2EE992-5CF1-4499-885A-C61131E8BFB9}" destId="{F717269A-E7C6-4703-892D-50135FC457D8}" srcOrd="6" destOrd="0" presId="urn:microsoft.com/office/officeart/2005/8/layout/process3"/>
    <dgm:cxn modelId="{E0E50E97-E356-4B43-8467-B913C459A3D6}" type="presParOf" srcId="{F717269A-E7C6-4703-892D-50135FC457D8}" destId="{03182400-4AAC-4E37-A0F2-612F344CA08A}" srcOrd="0" destOrd="0" presId="urn:microsoft.com/office/officeart/2005/8/layout/process3"/>
    <dgm:cxn modelId="{307B18FE-D64B-44A0-99F4-46581BDE1F06}" type="presParOf" srcId="{F717269A-E7C6-4703-892D-50135FC457D8}" destId="{4FBBC3D4-9673-480B-9BDE-FC17146EF04B}" srcOrd="1" destOrd="0" presId="urn:microsoft.com/office/officeart/2005/8/layout/process3"/>
    <dgm:cxn modelId="{9FCF3B62-0147-4916-B0EA-11AD4C0ED0FD}" type="presParOf" srcId="{F717269A-E7C6-4703-892D-50135FC457D8}" destId="{D26D210F-6F5F-43D2-AD21-4AC75777DB07}" srcOrd="2" destOrd="0" presId="urn:microsoft.com/office/officeart/2005/8/layout/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316271-5E93-44A0-9158-2E128B78C353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HK"/>
        </a:p>
      </dgm:t>
    </dgm:pt>
    <dgm:pt modelId="{2DE33BEF-912F-4A55-A077-17DF1DAD281E}">
      <dgm:prSet phldrT="[Text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zh-TW" altLang="en-US" sz="3600" dirty="0"/>
            <a:t>目的</a:t>
          </a:r>
          <a:endParaRPr lang="en-HK" sz="3600" dirty="0"/>
        </a:p>
      </dgm:t>
    </dgm:pt>
    <dgm:pt modelId="{CDE7706A-679E-4212-B774-6ACC2E9C7335}" type="parTrans" cxnId="{6705A14E-3284-4078-BDE9-C4945D7BD287}">
      <dgm:prSet/>
      <dgm:spPr/>
      <dgm:t>
        <a:bodyPr/>
        <a:lstStyle/>
        <a:p>
          <a:endParaRPr lang="en-HK"/>
        </a:p>
      </dgm:t>
    </dgm:pt>
    <dgm:pt modelId="{3A9D659B-CB1B-4F28-BB5C-5030282CEDED}" type="sibTrans" cxnId="{6705A14E-3284-4078-BDE9-C4945D7BD287}">
      <dgm:prSet/>
      <dgm:spPr/>
      <dgm:t>
        <a:bodyPr/>
        <a:lstStyle/>
        <a:p>
          <a:endParaRPr lang="en-HK"/>
        </a:p>
      </dgm:t>
    </dgm:pt>
    <dgm:pt modelId="{0CEB3615-5056-4871-9E7C-7D25DCD706F0}">
      <dgm:prSet phldrT="[Text]" phldr="1" custT="1"/>
      <dgm:spPr/>
      <dgm:t>
        <a:bodyPr/>
        <a:lstStyle/>
        <a:p>
          <a:endParaRPr lang="en-HK" sz="3600" dirty="0"/>
        </a:p>
      </dgm:t>
    </dgm:pt>
    <dgm:pt modelId="{50AD6E0B-F3C9-4F81-8D58-A638E262BFFA}" type="parTrans" cxnId="{1FE7E69C-278B-4DCC-9DDE-668F808983DE}">
      <dgm:prSet/>
      <dgm:spPr/>
      <dgm:t>
        <a:bodyPr/>
        <a:lstStyle/>
        <a:p>
          <a:endParaRPr lang="en-HK"/>
        </a:p>
      </dgm:t>
    </dgm:pt>
    <dgm:pt modelId="{E1D4EE78-F784-4DED-BC86-8D08ADC958C0}" type="sibTrans" cxnId="{1FE7E69C-278B-4DCC-9DDE-668F808983DE}">
      <dgm:prSet/>
      <dgm:spPr/>
      <dgm:t>
        <a:bodyPr/>
        <a:lstStyle/>
        <a:p>
          <a:endParaRPr lang="en-HK"/>
        </a:p>
      </dgm:t>
    </dgm:pt>
    <dgm:pt modelId="{8206AE04-C77E-401A-98FD-9BE40F7F25F8}">
      <dgm:prSet phldrT="[Text]" custT="1"/>
      <dgm:spPr/>
      <dgm:t>
        <a:bodyPr/>
        <a:lstStyle/>
        <a:p>
          <a:r>
            <a:rPr lang="zh-TW" altLang="en-US" sz="3600" dirty="0"/>
            <a:t>對象</a:t>
          </a:r>
          <a:endParaRPr lang="en-HK" sz="3600" dirty="0"/>
        </a:p>
      </dgm:t>
    </dgm:pt>
    <dgm:pt modelId="{4784D0B1-07F0-4EA0-A280-4B103DA4FF00}" type="parTrans" cxnId="{0B20A1FC-A558-4988-B5DB-852CF4CA67DD}">
      <dgm:prSet/>
      <dgm:spPr/>
      <dgm:t>
        <a:bodyPr/>
        <a:lstStyle/>
        <a:p>
          <a:endParaRPr lang="en-HK"/>
        </a:p>
      </dgm:t>
    </dgm:pt>
    <dgm:pt modelId="{72505F6D-3A3C-4DA2-94F5-5A11B0016158}" type="sibTrans" cxnId="{0B20A1FC-A558-4988-B5DB-852CF4CA67DD}">
      <dgm:prSet/>
      <dgm:spPr/>
      <dgm:t>
        <a:bodyPr/>
        <a:lstStyle/>
        <a:p>
          <a:endParaRPr lang="en-HK"/>
        </a:p>
      </dgm:t>
    </dgm:pt>
    <dgm:pt modelId="{31CFF4C5-456A-46A0-AE16-49710303329F}">
      <dgm:prSet phldrT="[Text]" phldr="1" custT="1"/>
      <dgm:spPr/>
      <dgm:t>
        <a:bodyPr/>
        <a:lstStyle/>
        <a:p>
          <a:endParaRPr lang="en-HK" sz="3600"/>
        </a:p>
      </dgm:t>
    </dgm:pt>
    <dgm:pt modelId="{3D170A17-1534-4168-96CA-3A286BB1B492}" type="parTrans" cxnId="{10170CF5-5F32-45CB-8E02-F796B962A1F8}">
      <dgm:prSet/>
      <dgm:spPr/>
      <dgm:t>
        <a:bodyPr/>
        <a:lstStyle/>
        <a:p>
          <a:endParaRPr lang="en-HK"/>
        </a:p>
      </dgm:t>
    </dgm:pt>
    <dgm:pt modelId="{D32DCE77-D882-4570-9ADA-94B5C21025F6}" type="sibTrans" cxnId="{10170CF5-5F32-45CB-8E02-F796B962A1F8}">
      <dgm:prSet/>
      <dgm:spPr/>
      <dgm:t>
        <a:bodyPr/>
        <a:lstStyle/>
        <a:p>
          <a:endParaRPr lang="en-HK"/>
        </a:p>
      </dgm:t>
    </dgm:pt>
    <dgm:pt modelId="{850516C3-BC6E-4C93-9EC6-C758C2FE2377}">
      <dgm:prSet phldrT="[Text]" custT="1"/>
      <dgm:spPr/>
      <dgm:t>
        <a:bodyPr/>
        <a:lstStyle/>
        <a:p>
          <a:r>
            <a:rPr lang="zh-TW" altLang="en-US" sz="3600" dirty="0"/>
            <a:t>合乎申請資格的劏房戶</a:t>
          </a:r>
          <a:endParaRPr lang="en-HK" sz="3600" dirty="0"/>
        </a:p>
      </dgm:t>
    </dgm:pt>
    <dgm:pt modelId="{CAC09EB5-2952-4189-92D2-96ACA908BA44}" type="parTrans" cxnId="{EE7D4E9A-3140-407F-B39F-EB26B937847F}">
      <dgm:prSet/>
      <dgm:spPr/>
      <dgm:t>
        <a:bodyPr/>
        <a:lstStyle/>
        <a:p>
          <a:endParaRPr lang="en-HK"/>
        </a:p>
      </dgm:t>
    </dgm:pt>
    <dgm:pt modelId="{419526A6-629C-4EA1-AF12-B9B21D70C037}" type="sibTrans" cxnId="{EE7D4E9A-3140-407F-B39F-EB26B937847F}">
      <dgm:prSet/>
      <dgm:spPr/>
      <dgm:t>
        <a:bodyPr/>
        <a:lstStyle/>
        <a:p>
          <a:endParaRPr lang="en-HK"/>
        </a:p>
      </dgm:t>
    </dgm:pt>
    <dgm:pt modelId="{5508B76F-CA7B-4267-B53F-FB9C4484A391}">
      <dgm:prSet phldrT="[Text]" custT="1"/>
      <dgm:spPr/>
      <dgm:t>
        <a:bodyPr/>
        <a:lstStyle/>
        <a:p>
          <a:r>
            <a:rPr lang="zh-TW" altLang="en-US" sz="3600" dirty="0"/>
            <a:t>內容</a:t>
          </a:r>
          <a:endParaRPr lang="en-HK" sz="3600" dirty="0"/>
        </a:p>
      </dgm:t>
    </dgm:pt>
    <dgm:pt modelId="{3AE9254A-3516-4893-8742-A595BC4677A0}" type="parTrans" cxnId="{3F51CE8B-E45B-4990-9D95-9189F62CD8E6}">
      <dgm:prSet/>
      <dgm:spPr/>
      <dgm:t>
        <a:bodyPr/>
        <a:lstStyle/>
        <a:p>
          <a:endParaRPr lang="en-HK"/>
        </a:p>
      </dgm:t>
    </dgm:pt>
    <dgm:pt modelId="{CB2B3B78-45F1-4014-9290-606A1C34F2E5}" type="sibTrans" cxnId="{3F51CE8B-E45B-4990-9D95-9189F62CD8E6}">
      <dgm:prSet/>
      <dgm:spPr/>
      <dgm:t>
        <a:bodyPr/>
        <a:lstStyle/>
        <a:p>
          <a:endParaRPr lang="en-HK"/>
        </a:p>
      </dgm:t>
    </dgm:pt>
    <dgm:pt modelId="{229305B2-11AF-4F6E-BB9D-2EB4CBB44690}">
      <dgm:prSet phldrT="[Text]" custT="1"/>
      <dgm:spPr/>
      <dgm:t>
        <a:bodyPr/>
        <a:lstStyle/>
        <a:p>
          <a:endParaRPr lang="en-HK" sz="3600" dirty="0"/>
        </a:p>
      </dgm:t>
    </dgm:pt>
    <dgm:pt modelId="{8AC84379-2B18-44F6-BFFA-2EC5F17EC009}" type="parTrans" cxnId="{FFC5D65E-6498-416A-BEDE-6CBF9BDD1CB5}">
      <dgm:prSet/>
      <dgm:spPr/>
      <dgm:t>
        <a:bodyPr/>
        <a:lstStyle/>
        <a:p>
          <a:endParaRPr lang="en-HK"/>
        </a:p>
      </dgm:t>
    </dgm:pt>
    <dgm:pt modelId="{5E41B90D-6F61-47E5-9079-335BA8553A89}" type="sibTrans" cxnId="{FFC5D65E-6498-416A-BEDE-6CBF9BDD1CB5}">
      <dgm:prSet/>
      <dgm:spPr/>
      <dgm:t>
        <a:bodyPr/>
        <a:lstStyle/>
        <a:p>
          <a:endParaRPr lang="en-HK"/>
        </a:p>
      </dgm:t>
    </dgm:pt>
    <dgm:pt modelId="{5AEE9BA6-1F3F-4D0F-98F6-473F27343515}">
      <dgm:prSet phldrT="[Text]" custT="1"/>
      <dgm:spPr/>
      <dgm:t>
        <a:bodyPr/>
        <a:lstStyle/>
        <a:p>
          <a:r>
            <a:rPr lang="zh-TW" altLang="en-US" sz="3600" dirty="0"/>
            <a:t>成功申請者可獲一次性</a:t>
          </a:r>
          <a:r>
            <a:rPr lang="en-US" altLang="zh-TW" sz="3600" dirty="0"/>
            <a:t>$5000</a:t>
          </a:r>
          <a:r>
            <a:rPr lang="zh-TW" altLang="en-US" sz="3600" dirty="0"/>
            <a:t>援助</a:t>
          </a:r>
          <a:endParaRPr lang="en-HK" sz="3600" dirty="0"/>
        </a:p>
      </dgm:t>
    </dgm:pt>
    <dgm:pt modelId="{91E41C8A-C52F-4485-BB95-40BEC3E91999}" type="parTrans" cxnId="{8364D983-241E-44CD-842C-A79C4AC2DFCC}">
      <dgm:prSet/>
      <dgm:spPr/>
      <dgm:t>
        <a:bodyPr/>
        <a:lstStyle/>
        <a:p>
          <a:endParaRPr lang="en-HK"/>
        </a:p>
      </dgm:t>
    </dgm:pt>
    <dgm:pt modelId="{AAB208C8-6505-4F72-8B5A-8C481AE613E4}" type="sibTrans" cxnId="{8364D983-241E-44CD-842C-A79C4AC2DFCC}">
      <dgm:prSet/>
      <dgm:spPr/>
      <dgm:t>
        <a:bodyPr/>
        <a:lstStyle/>
        <a:p>
          <a:endParaRPr lang="en-HK"/>
        </a:p>
      </dgm:t>
    </dgm:pt>
    <dgm:pt modelId="{3998FB8F-900F-4E36-BF8B-072F3BBD1F87}">
      <dgm:prSet phldrT="[Text]" custT="1"/>
      <dgm:spPr/>
      <dgm:t>
        <a:bodyPr/>
        <a:lstStyle/>
        <a:p>
          <a:r>
            <a:rPr lang="zh-TW" altLang="en-US" sz="3600" dirty="0"/>
            <a:t>總共有</a:t>
          </a:r>
          <a:r>
            <a:rPr lang="en-US" altLang="zh-TW" sz="3600" dirty="0"/>
            <a:t>5</a:t>
          </a:r>
          <a:r>
            <a:rPr lang="zh-TW" altLang="en-US" sz="3600" dirty="0"/>
            <a:t>項條件，詳情見申請表</a:t>
          </a:r>
          <a:endParaRPr lang="en-HK" sz="3600" dirty="0"/>
        </a:p>
      </dgm:t>
    </dgm:pt>
    <dgm:pt modelId="{9C19FBCB-88CB-4B79-A2EC-2200CF7CF336}" type="parTrans" cxnId="{1638BE00-8D6E-4BC4-A8A6-79C23D5DBCD1}">
      <dgm:prSet/>
      <dgm:spPr/>
      <dgm:t>
        <a:bodyPr/>
        <a:lstStyle/>
        <a:p>
          <a:endParaRPr lang="zh-HK" altLang="en-US"/>
        </a:p>
      </dgm:t>
    </dgm:pt>
    <dgm:pt modelId="{EF3500EC-E728-4B52-9AB9-0E210552D419}" type="sibTrans" cxnId="{1638BE00-8D6E-4BC4-A8A6-79C23D5DBCD1}">
      <dgm:prSet/>
      <dgm:spPr/>
      <dgm:t>
        <a:bodyPr/>
        <a:lstStyle/>
        <a:p>
          <a:endParaRPr lang="zh-HK" altLang="en-US"/>
        </a:p>
      </dgm:t>
    </dgm:pt>
    <dgm:pt modelId="{85062009-C98B-4D7A-B826-10AEE0EFB92B}">
      <dgm:prSet phldrT="[Text]" custT="1"/>
      <dgm:spPr/>
      <dgm:t>
        <a:bodyPr/>
        <a:lstStyle/>
        <a:p>
          <a:r>
            <a:rPr lang="zh-TW" altLang="en-US" sz="3600" dirty="0"/>
            <a:t>截止日期：</a:t>
          </a:r>
          <a:r>
            <a:rPr lang="en-US" altLang="zh-TW" sz="3600" dirty="0"/>
            <a:t>5</a:t>
          </a:r>
          <a:r>
            <a:rPr lang="zh-TW" altLang="en-US" sz="3600" dirty="0"/>
            <a:t>月</a:t>
          </a:r>
          <a:r>
            <a:rPr lang="en-US" altLang="zh-TW" sz="3600" dirty="0"/>
            <a:t>28</a:t>
          </a:r>
          <a:r>
            <a:rPr lang="zh-TW" altLang="en-US" sz="3600" dirty="0"/>
            <a:t>日</a:t>
          </a:r>
          <a:endParaRPr lang="en-HK" sz="3600" dirty="0"/>
        </a:p>
      </dgm:t>
    </dgm:pt>
    <dgm:pt modelId="{2D4359C1-FF4E-495A-969E-59CD2ADFB4A0}" type="parTrans" cxnId="{63686D00-BFF5-477E-BA58-D1CACA596F4D}">
      <dgm:prSet/>
      <dgm:spPr/>
      <dgm:t>
        <a:bodyPr/>
        <a:lstStyle/>
        <a:p>
          <a:endParaRPr lang="zh-HK" altLang="en-US"/>
        </a:p>
      </dgm:t>
    </dgm:pt>
    <dgm:pt modelId="{9DF1D040-B101-42EA-BF19-4CCED009EB77}" type="sibTrans" cxnId="{63686D00-BFF5-477E-BA58-D1CACA596F4D}">
      <dgm:prSet/>
      <dgm:spPr/>
      <dgm:t>
        <a:bodyPr/>
        <a:lstStyle/>
        <a:p>
          <a:endParaRPr lang="zh-HK" altLang="en-US"/>
        </a:p>
      </dgm:t>
    </dgm:pt>
    <dgm:pt modelId="{7913D094-C153-4268-AF7B-112BA8B4BEBB}">
      <dgm:prSet custT="1"/>
      <dgm:spPr/>
      <dgm:t>
        <a:bodyPr/>
        <a:lstStyle/>
        <a:p>
          <a:r>
            <a:rPr lang="zh-TW" altLang="en-US" sz="3600" dirty="0"/>
            <a:t>目標</a:t>
          </a:r>
          <a:endParaRPr lang="zh-HK" altLang="en-US" sz="3600" dirty="0"/>
        </a:p>
      </dgm:t>
    </dgm:pt>
    <dgm:pt modelId="{9CF25FCE-B785-4716-A5C4-6293D276CB17}" type="parTrans" cxnId="{B2A4F44D-20F0-4FC7-9CB7-8B966CC82C26}">
      <dgm:prSet/>
      <dgm:spPr/>
      <dgm:t>
        <a:bodyPr/>
        <a:lstStyle/>
        <a:p>
          <a:endParaRPr lang="zh-HK" altLang="en-US"/>
        </a:p>
      </dgm:t>
    </dgm:pt>
    <dgm:pt modelId="{EDC12D4C-73A8-4A90-9317-88B95930D1CE}" type="sibTrans" cxnId="{B2A4F44D-20F0-4FC7-9CB7-8B966CC82C26}">
      <dgm:prSet/>
      <dgm:spPr/>
      <dgm:t>
        <a:bodyPr/>
        <a:lstStyle/>
        <a:p>
          <a:endParaRPr lang="zh-HK" altLang="en-US"/>
        </a:p>
      </dgm:t>
    </dgm:pt>
    <dgm:pt modelId="{4D5EF981-474F-4436-AEDD-68FCF379846E}">
      <dgm:prSet custT="1"/>
      <dgm:spPr/>
      <dgm:t>
        <a:bodyPr/>
        <a:lstStyle/>
        <a:p>
          <a:endParaRPr lang="zh-HK" altLang="en-US" sz="3600" dirty="0"/>
        </a:p>
      </dgm:t>
    </dgm:pt>
    <dgm:pt modelId="{1C3F5303-2FF0-42FF-9C48-98B6733F716F}" type="parTrans" cxnId="{D0A4D457-BD6A-4D2B-9F5A-7B716F688082}">
      <dgm:prSet/>
      <dgm:spPr/>
      <dgm:t>
        <a:bodyPr/>
        <a:lstStyle/>
        <a:p>
          <a:endParaRPr lang="zh-HK" altLang="en-US"/>
        </a:p>
      </dgm:t>
    </dgm:pt>
    <dgm:pt modelId="{50CD76DD-327A-4038-BE64-3C2428C8D9A0}" type="sibTrans" cxnId="{D0A4D457-BD6A-4D2B-9F5A-7B716F688082}">
      <dgm:prSet/>
      <dgm:spPr/>
      <dgm:t>
        <a:bodyPr/>
        <a:lstStyle/>
        <a:p>
          <a:endParaRPr lang="zh-HK" altLang="en-US"/>
        </a:p>
      </dgm:t>
    </dgm:pt>
    <dgm:pt modelId="{6C1FA591-B199-474D-B454-619BEF055B98}">
      <dgm:prSet custT="1"/>
      <dgm:spPr/>
      <dgm:t>
        <a:bodyPr/>
        <a:lstStyle/>
        <a:p>
          <a:r>
            <a:rPr lang="zh-TW" altLang="en-US" sz="3600" dirty="0"/>
            <a:t>向劏房戶發放一次性租金援助，紓緩經濟壓力</a:t>
          </a:r>
          <a:endParaRPr lang="zh-HK" altLang="en-US" sz="3600" dirty="0"/>
        </a:p>
      </dgm:t>
    </dgm:pt>
    <dgm:pt modelId="{B107FDF2-0F87-4A37-8582-B6B5B2ED7EB2}" type="parTrans" cxnId="{5E246176-1D64-4F13-9781-A944691BC37D}">
      <dgm:prSet/>
      <dgm:spPr/>
      <dgm:t>
        <a:bodyPr/>
        <a:lstStyle/>
        <a:p>
          <a:endParaRPr lang="zh-HK" altLang="en-US"/>
        </a:p>
      </dgm:t>
    </dgm:pt>
    <dgm:pt modelId="{08412898-7856-465F-8508-1F1669A9702B}" type="sibTrans" cxnId="{5E246176-1D64-4F13-9781-A944691BC37D}">
      <dgm:prSet/>
      <dgm:spPr/>
      <dgm:t>
        <a:bodyPr/>
        <a:lstStyle/>
        <a:p>
          <a:endParaRPr lang="zh-HK" altLang="en-US"/>
        </a:p>
      </dgm:t>
    </dgm:pt>
    <dgm:pt modelId="{E4E88692-E599-4DA7-B816-60C1E53748D2}">
      <dgm:prSet phldrT="[Text]" custT="1"/>
      <dgm:spPr/>
      <dgm:t>
        <a:bodyPr/>
        <a:lstStyle/>
        <a:p>
          <a:r>
            <a:rPr lang="zh-TW" altLang="en-US" sz="3600" dirty="0"/>
            <a:t>發掘城市資源</a:t>
          </a:r>
          <a:endParaRPr lang="en-HK" sz="3600" dirty="0"/>
        </a:p>
      </dgm:t>
    </dgm:pt>
    <dgm:pt modelId="{20CCFE7D-6558-4CFC-9D71-B17C4C6362E3}" type="sibTrans" cxnId="{41984D2E-186D-4917-8FAD-1664E4E888FD}">
      <dgm:prSet/>
      <dgm:spPr/>
      <dgm:t>
        <a:bodyPr/>
        <a:lstStyle/>
        <a:p>
          <a:endParaRPr lang="en-HK"/>
        </a:p>
      </dgm:t>
    </dgm:pt>
    <dgm:pt modelId="{6C2D2CD3-2BBC-4E2E-91E8-6AC8A942B2FF}" type="parTrans" cxnId="{41984D2E-186D-4917-8FAD-1664E4E888FD}">
      <dgm:prSet/>
      <dgm:spPr/>
      <dgm:t>
        <a:bodyPr/>
        <a:lstStyle/>
        <a:p>
          <a:endParaRPr lang="en-HK"/>
        </a:p>
      </dgm:t>
    </dgm:pt>
    <dgm:pt modelId="{77AF89BC-0403-44C8-9958-ABC1AE19AA7E}">
      <dgm:prSet phldrT="[Text]" custT="1"/>
      <dgm:spPr/>
      <dgm:t>
        <a:bodyPr/>
        <a:lstStyle/>
        <a:p>
          <a:r>
            <a:rPr lang="zh-TW" altLang="en-US" sz="3600" dirty="0"/>
            <a:t>提供途徑讓教會與基層人士同行，深化關係</a:t>
          </a:r>
          <a:endParaRPr lang="en-HK" sz="3600" dirty="0"/>
        </a:p>
      </dgm:t>
    </dgm:pt>
    <dgm:pt modelId="{FC0274E4-72D4-4651-ACC8-15C6E7230A69}" type="parTrans" cxnId="{BDB8B56E-7B24-4FB5-8403-D33638BD841C}">
      <dgm:prSet/>
      <dgm:spPr/>
      <dgm:t>
        <a:bodyPr/>
        <a:lstStyle/>
        <a:p>
          <a:endParaRPr lang="zh-HK" altLang="en-US"/>
        </a:p>
      </dgm:t>
    </dgm:pt>
    <dgm:pt modelId="{0CAD2AFB-209A-4434-8670-7FAF8321E2F0}" type="sibTrans" cxnId="{BDB8B56E-7B24-4FB5-8403-D33638BD841C}">
      <dgm:prSet/>
      <dgm:spPr/>
      <dgm:t>
        <a:bodyPr/>
        <a:lstStyle/>
        <a:p>
          <a:endParaRPr lang="zh-HK" altLang="en-US"/>
        </a:p>
      </dgm:t>
    </dgm:pt>
    <dgm:pt modelId="{158DFD4C-1F58-4ED0-968D-6640CA984421}">
      <dgm:prSet phldrT="[Text]" custT="1"/>
      <dgm:spPr/>
      <dgm:t>
        <a:bodyPr/>
        <a:lstStyle/>
        <a:p>
          <a:r>
            <a:rPr lang="zh-TW" altLang="en-US" sz="3600" dirty="0"/>
            <a:t>轉介合適者至教關就業配對及訓練平台</a:t>
          </a:r>
          <a:endParaRPr lang="en-HK" sz="3600" dirty="0"/>
        </a:p>
      </dgm:t>
    </dgm:pt>
    <dgm:pt modelId="{640AA7C2-9C63-4289-AD72-483F8501E11E}" type="parTrans" cxnId="{431FDAFB-F4AD-4C6B-89E1-E38D42138917}">
      <dgm:prSet/>
      <dgm:spPr/>
      <dgm:t>
        <a:bodyPr/>
        <a:lstStyle/>
        <a:p>
          <a:endParaRPr lang="zh-HK" altLang="en-US"/>
        </a:p>
      </dgm:t>
    </dgm:pt>
    <dgm:pt modelId="{CBC2932C-94E8-4A07-BFE7-516BC1763625}" type="sibTrans" cxnId="{431FDAFB-F4AD-4C6B-89E1-E38D42138917}">
      <dgm:prSet/>
      <dgm:spPr/>
      <dgm:t>
        <a:bodyPr/>
        <a:lstStyle/>
        <a:p>
          <a:endParaRPr lang="zh-HK" altLang="en-US"/>
        </a:p>
      </dgm:t>
    </dgm:pt>
    <dgm:pt modelId="{30C3B094-AB25-45FC-97BC-077A5FA74E68}">
      <dgm:prSet custT="1"/>
      <dgm:spPr/>
      <dgm:t>
        <a:bodyPr/>
        <a:lstStyle/>
        <a:p>
          <a:endParaRPr lang="zh-HK" altLang="en-US" sz="3600" dirty="0"/>
        </a:p>
      </dgm:t>
    </dgm:pt>
    <dgm:pt modelId="{63A86EE3-BD87-4A94-8EE7-1AB7BB72787E}" type="parTrans" cxnId="{5F06E711-A6F9-4DD5-B798-F56C3D80B21D}">
      <dgm:prSet/>
      <dgm:spPr/>
      <dgm:t>
        <a:bodyPr/>
        <a:lstStyle/>
        <a:p>
          <a:endParaRPr lang="zh-HK" altLang="en-US"/>
        </a:p>
      </dgm:t>
    </dgm:pt>
    <dgm:pt modelId="{E5B11EFD-D8DB-41E2-9E14-195263E5822B}" type="sibTrans" cxnId="{5F06E711-A6F9-4DD5-B798-F56C3D80B21D}">
      <dgm:prSet/>
      <dgm:spPr/>
      <dgm:t>
        <a:bodyPr/>
        <a:lstStyle/>
        <a:p>
          <a:endParaRPr lang="zh-HK" altLang="en-US"/>
        </a:p>
      </dgm:t>
    </dgm:pt>
    <dgm:pt modelId="{1C63661A-CB0D-4F36-B6DB-537C789A3397}">
      <dgm:prSet custT="1"/>
      <dgm:spPr/>
      <dgm:t>
        <a:bodyPr/>
        <a:lstStyle/>
        <a:p>
          <a:endParaRPr lang="zh-HK" altLang="en-US" sz="3600" dirty="0"/>
        </a:p>
      </dgm:t>
    </dgm:pt>
    <dgm:pt modelId="{F165909E-124D-45E6-8C74-8E3B3990EB20}" type="parTrans" cxnId="{F92B073D-478C-43CE-A8EE-F8753FD8AE8D}">
      <dgm:prSet/>
      <dgm:spPr/>
      <dgm:t>
        <a:bodyPr/>
        <a:lstStyle/>
        <a:p>
          <a:endParaRPr lang="zh-HK" altLang="en-US"/>
        </a:p>
      </dgm:t>
    </dgm:pt>
    <dgm:pt modelId="{1ACF572A-EFD9-4553-9739-6BB86C1D01CF}" type="sibTrans" cxnId="{F92B073D-478C-43CE-A8EE-F8753FD8AE8D}">
      <dgm:prSet/>
      <dgm:spPr/>
      <dgm:t>
        <a:bodyPr/>
        <a:lstStyle/>
        <a:p>
          <a:endParaRPr lang="zh-HK" altLang="en-US"/>
        </a:p>
      </dgm:t>
    </dgm:pt>
    <dgm:pt modelId="{40C18CF7-D8B6-4272-A04E-C2435A12FB37}">
      <dgm:prSet phldrT="[Text]" custT="1"/>
      <dgm:spPr/>
      <dgm:t>
        <a:bodyPr/>
        <a:lstStyle/>
        <a:p>
          <a:r>
            <a:rPr lang="zh-TW" altLang="en-US" sz="3600" dirty="0"/>
            <a:t>教關提供援助協調</a:t>
          </a:r>
          <a:endParaRPr lang="en-HK" sz="3600" dirty="0"/>
        </a:p>
      </dgm:t>
    </dgm:pt>
    <dgm:pt modelId="{0750AC45-BF8F-4B43-AC23-8B4CAA8E2F09}" type="parTrans" cxnId="{013944BC-ADD3-42E1-946E-12ED570C4BCD}">
      <dgm:prSet/>
      <dgm:spPr/>
      <dgm:t>
        <a:bodyPr/>
        <a:lstStyle/>
        <a:p>
          <a:endParaRPr lang="zh-HK" altLang="en-US"/>
        </a:p>
      </dgm:t>
    </dgm:pt>
    <dgm:pt modelId="{837F752B-7A35-4E04-A10D-4F6694EFB77F}" type="sibTrans" cxnId="{013944BC-ADD3-42E1-946E-12ED570C4BCD}">
      <dgm:prSet/>
      <dgm:spPr/>
      <dgm:t>
        <a:bodyPr/>
        <a:lstStyle/>
        <a:p>
          <a:endParaRPr lang="zh-HK" altLang="en-US"/>
        </a:p>
      </dgm:t>
    </dgm:pt>
    <dgm:pt modelId="{EFA6D154-7D97-4897-A3AF-373392FB5CC6}" type="pres">
      <dgm:prSet presAssocID="{6B316271-5E93-44A0-9158-2E128B78C353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D7D1FF5C-2BEC-4543-828B-E7FDC8AA0398}" type="pres">
      <dgm:prSet presAssocID="{2DE33BEF-912F-4A55-A077-17DF1DAD281E}" presName="composite" presStyleCnt="0"/>
      <dgm:spPr/>
    </dgm:pt>
    <dgm:pt modelId="{67B99AB8-833F-419F-B462-D4BFA254EF2A}" type="pres">
      <dgm:prSet presAssocID="{2DE33BEF-912F-4A55-A077-17DF1DAD281E}" presName="FirstChild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3AE0E7F7-D8E4-4433-97FB-F5914DCE26B2}" type="pres">
      <dgm:prSet presAssocID="{2DE33BEF-912F-4A55-A077-17DF1DAD281E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255A6579-9665-445B-BD56-C3D945374B40}" type="pres">
      <dgm:prSet presAssocID="{2DE33BEF-912F-4A55-A077-17DF1DAD281E}" presName="Accent" presStyleLbl="parChTrans1D1" presStyleIdx="0" presStyleCnt="4"/>
      <dgm:spPr/>
    </dgm:pt>
    <dgm:pt modelId="{99626D53-19F4-4D6B-90FA-39A1542DAAD7}" type="pres">
      <dgm:prSet presAssocID="{2DE33BEF-912F-4A55-A077-17DF1DAD281E}" presName="Child" presStyleLbl="revTx" presStyleIdx="1" presStyleCnt="8" custScaleY="185359">
        <dgm:presLayoutVars>
          <dgm:chMax val="0"/>
          <dgm:chPref val="0"/>
          <dgm:bulletEnabled val="1"/>
        </dgm:presLayoutVars>
      </dgm:prSet>
      <dgm:spPr/>
    </dgm:pt>
    <dgm:pt modelId="{19046B16-91C2-4A35-B3FA-2D98C9E6308C}" type="pres">
      <dgm:prSet presAssocID="{3A9D659B-CB1B-4F28-BB5C-5030282CEDED}" presName="sibTrans" presStyleCnt="0"/>
      <dgm:spPr/>
    </dgm:pt>
    <dgm:pt modelId="{F97EA6E2-271E-4524-882A-AA83C96F3209}" type="pres">
      <dgm:prSet presAssocID="{7913D094-C153-4268-AF7B-112BA8B4BEBB}" presName="composite" presStyleCnt="0"/>
      <dgm:spPr/>
    </dgm:pt>
    <dgm:pt modelId="{CA63596D-046E-4AE9-B891-DA6A18CA47CB}" type="pres">
      <dgm:prSet presAssocID="{7913D094-C153-4268-AF7B-112BA8B4BEBB}" presName="First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6CED4BE5-9F26-4D72-9521-09AFC26274B9}" type="pres">
      <dgm:prSet presAssocID="{7913D094-C153-4268-AF7B-112BA8B4BEBB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AD49A4D3-B27D-4A30-B1AD-B778F9C85DB4}" type="pres">
      <dgm:prSet presAssocID="{7913D094-C153-4268-AF7B-112BA8B4BEBB}" presName="Accent" presStyleLbl="parChTrans1D1" presStyleIdx="1" presStyleCnt="4"/>
      <dgm:spPr/>
    </dgm:pt>
    <dgm:pt modelId="{4840F88E-659E-4FD0-8586-28F7EBAE9187}" type="pres">
      <dgm:prSet presAssocID="{7913D094-C153-4268-AF7B-112BA8B4BEBB}" presName="Child" presStyleLbl="revTx" presStyleIdx="3" presStyleCnt="8" custScaleY="57511">
        <dgm:presLayoutVars>
          <dgm:chMax val="0"/>
          <dgm:chPref val="0"/>
          <dgm:bulletEnabled val="1"/>
        </dgm:presLayoutVars>
      </dgm:prSet>
      <dgm:spPr/>
    </dgm:pt>
    <dgm:pt modelId="{FDC9212D-14B0-43BA-BF6D-E88F90248725}" type="pres">
      <dgm:prSet presAssocID="{EDC12D4C-73A8-4A90-9317-88B95930D1CE}" presName="sibTrans" presStyleCnt="0"/>
      <dgm:spPr/>
    </dgm:pt>
    <dgm:pt modelId="{662393C0-C76E-464F-9902-1BFF8F8D57CF}" type="pres">
      <dgm:prSet presAssocID="{8206AE04-C77E-401A-98FD-9BE40F7F25F8}" presName="composite" presStyleCnt="0"/>
      <dgm:spPr/>
    </dgm:pt>
    <dgm:pt modelId="{E7756A53-995B-43FB-A9D4-B556CB691125}" type="pres">
      <dgm:prSet presAssocID="{8206AE04-C77E-401A-98FD-9BE40F7F25F8}" presName="FirstChild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BC5162DE-F34F-4C8C-9B56-D09D8B0E8CF9}" type="pres">
      <dgm:prSet presAssocID="{8206AE04-C77E-401A-98FD-9BE40F7F25F8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DD19947A-16B3-4CE5-9D11-25F84717A2E5}" type="pres">
      <dgm:prSet presAssocID="{8206AE04-C77E-401A-98FD-9BE40F7F25F8}" presName="Accent" presStyleLbl="parChTrans1D1" presStyleIdx="2" presStyleCnt="4"/>
      <dgm:spPr/>
    </dgm:pt>
    <dgm:pt modelId="{24CA8403-C3E4-41C6-B583-9AD374808DF7}" type="pres">
      <dgm:prSet presAssocID="{8206AE04-C77E-401A-98FD-9BE40F7F25F8}" presName="Child" presStyleLbl="revTx" presStyleIdx="5" presStyleCnt="8" custScaleY="88330">
        <dgm:presLayoutVars>
          <dgm:chMax val="0"/>
          <dgm:chPref val="0"/>
          <dgm:bulletEnabled val="1"/>
        </dgm:presLayoutVars>
      </dgm:prSet>
      <dgm:spPr/>
    </dgm:pt>
    <dgm:pt modelId="{0EF97E88-4106-4526-A933-D3C79F93F202}" type="pres">
      <dgm:prSet presAssocID="{72505F6D-3A3C-4DA2-94F5-5A11B0016158}" presName="sibTrans" presStyleCnt="0"/>
      <dgm:spPr/>
    </dgm:pt>
    <dgm:pt modelId="{168F73CE-789B-483D-931E-635D025F812F}" type="pres">
      <dgm:prSet presAssocID="{5508B76F-CA7B-4267-B53F-FB9C4484A391}" presName="composite" presStyleCnt="0"/>
      <dgm:spPr/>
    </dgm:pt>
    <dgm:pt modelId="{27971F1E-504D-4F88-B78F-21BB777BC01C}" type="pres">
      <dgm:prSet presAssocID="{5508B76F-CA7B-4267-B53F-FB9C4484A391}" presName="First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87E3AEBE-B557-470A-BF10-D234428CD5AD}" type="pres">
      <dgm:prSet presAssocID="{5508B76F-CA7B-4267-B53F-FB9C4484A391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9161E061-85D4-413B-B516-4A897C0AA49D}" type="pres">
      <dgm:prSet presAssocID="{5508B76F-CA7B-4267-B53F-FB9C4484A391}" presName="Accent" presStyleLbl="parChTrans1D1" presStyleIdx="3" presStyleCnt="4"/>
      <dgm:spPr/>
    </dgm:pt>
    <dgm:pt modelId="{1417BB1A-4854-41D8-A51C-B5EFC48D0391}" type="pres">
      <dgm:prSet presAssocID="{5508B76F-CA7B-4267-B53F-FB9C4484A391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63686D00-BFF5-477E-BA58-D1CACA596F4D}" srcId="{5508B76F-CA7B-4267-B53F-FB9C4484A391}" destId="{85062009-C98B-4D7A-B826-10AEE0EFB92B}" srcOrd="2" destOrd="0" parTransId="{2D4359C1-FF4E-495A-969E-59CD2ADFB4A0}" sibTransId="{9DF1D040-B101-42EA-BF19-4CCED009EB77}"/>
    <dgm:cxn modelId="{1638BE00-8D6E-4BC4-A8A6-79C23D5DBCD1}" srcId="{8206AE04-C77E-401A-98FD-9BE40F7F25F8}" destId="{3998FB8F-900F-4E36-BF8B-072F3BBD1F87}" srcOrd="2" destOrd="0" parTransId="{9C19FBCB-88CB-4B79-A2EC-2200CF7CF336}" sibTransId="{EF3500EC-E728-4B52-9AB9-0E210552D419}"/>
    <dgm:cxn modelId="{659B0401-3466-4A76-BE35-46680356B76F}" type="presOf" srcId="{5AEE9BA6-1F3F-4D0F-98F6-473F27343515}" destId="{1417BB1A-4854-41D8-A51C-B5EFC48D0391}" srcOrd="0" destOrd="0" presId="urn:microsoft.com/office/officeart/2011/layout/TabList"/>
    <dgm:cxn modelId="{5F06E711-A6F9-4DD5-B798-F56C3D80B21D}" srcId="{7913D094-C153-4268-AF7B-112BA8B4BEBB}" destId="{30C3B094-AB25-45FC-97BC-077A5FA74E68}" srcOrd="3" destOrd="0" parTransId="{63A86EE3-BD87-4A94-8EE7-1AB7BB72787E}" sibTransId="{E5B11EFD-D8DB-41E2-9E14-195263E5822B}"/>
    <dgm:cxn modelId="{2FCE3526-B691-419B-ADB9-10C26F6B7871}" type="presOf" srcId="{850516C3-BC6E-4C93-9EC6-C758C2FE2377}" destId="{24CA8403-C3E4-41C6-B583-9AD374808DF7}" srcOrd="0" destOrd="0" presId="urn:microsoft.com/office/officeart/2011/layout/TabList"/>
    <dgm:cxn modelId="{41984D2E-186D-4917-8FAD-1664E4E888FD}" srcId="{2DE33BEF-912F-4A55-A077-17DF1DAD281E}" destId="{E4E88692-E599-4DA7-B816-60C1E53748D2}" srcOrd="1" destOrd="0" parTransId="{6C2D2CD3-2BBC-4E2E-91E8-6AC8A942B2FF}" sibTransId="{20CCFE7D-6558-4CFC-9D71-B17C4C6362E3}"/>
    <dgm:cxn modelId="{CCBA663A-F5AC-421E-A443-B6EAA84692D2}" type="presOf" srcId="{158DFD4C-1F58-4ED0-968D-6640CA984421}" destId="{99626D53-19F4-4D6B-90FA-39A1542DAAD7}" srcOrd="0" destOrd="3" presId="urn:microsoft.com/office/officeart/2011/layout/TabList"/>
    <dgm:cxn modelId="{F92B073D-478C-43CE-A8EE-F8753FD8AE8D}" srcId="{7913D094-C153-4268-AF7B-112BA8B4BEBB}" destId="{1C63661A-CB0D-4F36-B6DB-537C789A3397}" srcOrd="2" destOrd="0" parTransId="{F165909E-124D-45E6-8C74-8E3B3990EB20}" sibTransId="{1ACF572A-EFD9-4553-9739-6BB86C1D01CF}"/>
    <dgm:cxn modelId="{2F07543E-FD8A-4BCE-87D2-F3560681518B}" type="presOf" srcId="{77AF89BC-0403-44C8-9958-ABC1AE19AA7E}" destId="{99626D53-19F4-4D6B-90FA-39A1542DAAD7}" srcOrd="0" destOrd="2" presId="urn:microsoft.com/office/officeart/2011/layout/TabList"/>
    <dgm:cxn modelId="{FFC5D65E-6498-416A-BEDE-6CBF9BDD1CB5}" srcId="{5508B76F-CA7B-4267-B53F-FB9C4484A391}" destId="{229305B2-11AF-4F6E-BB9D-2EB4CBB44690}" srcOrd="0" destOrd="0" parTransId="{8AC84379-2B18-44F6-BFFA-2EC5F17EC009}" sibTransId="{5E41B90D-6F61-47E5-9079-335BA8553A89}"/>
    <dgm:cxn modelId="{C746285F-50E0-4B4D-921A-DF507348B608}" type="presOf" srcId="{40C18CF7-D8B6-4272-A04E-C2435A12FB37}" destId="{99626D53-19F4-4D6B-90FA-39A1542DAAD7}" srcOrd="0" destOrd="1" presId="urn:microsoft.com/office/officeart/2011/layout/TabList"/>
    <dgm:cxn modelId="{56D90842-B996-4D03-8C36-84B3CDEA4C7D}" type="presOf" srcId="{31CFF4C5-456A-46A0-AE16-49710303329F}" destId="{E7756A53-995B-43FB-A9D4-B556CB691125}" srcOrd="0" destOrd="0" presId="urn:microsoft.com/office/officeart/2011/layout/TabList"/>
    <dgm:cxn modelId="{40590D6B-05A8-45CB-8C3A-5D3F60C0F3C9}" type="presOf" srcId="{E4E88692-E599-4DA7-B816-60C1E53748D2}" destId="{99626D53-19F4-4D6B-90FA-39A1542DAAD7}" srcOrd="0" destOrd="0" presId="urn:microsoft.com/office/officeart/2011/layout/TabList"/>
    <dgm:cxn modelId="{B2A4F44D-20F0-4FC7-9CB7-8B966CC82C26}" srcId="{6B316271-5E93-44A0-9158-2E128B78C353}" destId="{7913D094-C153-4268-AF7B-112BA8B4BEBB}" srcOrd="1" destOrd="0" parTransId="{9CF25FCE-B785-4716-A5C4-6293D276CB17}" sibTransId="{EDC12D4C-73A8-4A90-9317-88B95930D1CE}"/>
    <dgm:cxn modelId="{6705A14E-3284-4078-BDE9-C4945D7BD287}" srcId="{6B316271-5E93-44A0-9158-2E128B78C353}" destId="{2DE33BEF-912F-4A55-A077-17DF1DAD281E}" srcOrd="0" destOrd="0" parTransId="{CDE7706A-679E-4212-B774-6ACC2E9C7335}" sibTransId="{3A9D659B-CB1B-4F28-BB5C-5030282CEDED}"/>
    <dgm:cxn modelId="{BDB8B56E-7B24-4FB5-8403-D33638BD841C}" srcId="{2DE33BEF-912F-4A55-A077-17DF1DAD281E}" destId="{77AF89BC-0403-44C8-9958-ABC1AE19AA7E}" srcOrd="3" destOrd="0" parTransId="{FC0274E4-72D4-4651-ACC8-15C6E7230A69}" sibTransId="{0CAD2AFB-209A-4434-8670-7FAF8321E2F0}"/>
    <dgm:cxn modelId="{B2EDEC75-202C-4F5C-B7EC-3E12E1CDB99A}" type="presOf" srcId="{3998FB8F-900F-4E36-BF8B-072F3BBD1F87}" destId="{24CA8403-C3E4-41C6-B583-9AD374808DF7}" srcOrd="0" destOrd="1" presId="urn:microsoft.com/office/officeart/2011/layout/TabList"/>
    <dgm:cxn modelId="{EAA5F355-BA26-4897-87F9-C7DD7FD2361C}" type="presOf" srcId="{5508B76F-CA7B-4267-B53F-FB9C4484A391}" destId="{87E3AEBE-B557-470A-BF10-D234428CD5AD}" srcOrd="0" destOrd="0" presId="urn:microsoft.com/office/officeart/2011/layout/TabList"/>
    <dgm:cxn modelId="{5E246176-1D64-4F13-9781-A944691BC37D}" srcId="{7913D094-C153-4268-AF7B-112BA8B4BEBB}" destId="{6C1FA591-B199-474D-B454-619BEF055B98}" srcOrd="1" destOrd="0" parTransId="{B107FDF2-0F87-4A37-8582-B6B5B2ED7EB2}" sibTransId="{08412898-7856-465F-8508-1F1669A9702B}"/>
    <dgm:cxn modelId="{D0A4D457-BD6A-4D2B-9F5A-7B716F688082}" srcId="{7913D094-C153-4268-AF7B-112BA8B4BEBB}" destId="{4D5EF981-474F-4436-AEDD-68FCF379846E}" srcOrd="0" destOrd="0" parTransId="{1C3F5303-2FF0-42FF-9C48-98B6733F716F}" sibTransId="{50CD76DD-327A-4038-BE64-3C2428C8D9A0}"/>
    <dgm:cxn modelId="{955E0A7A-0B32-4975-BB0B-DC96F82794E2}" type="presOf" srcId="{0CEB3615-5056-4871-9E7C-7D25DCD706F0}" destId="{67B99AB8-833F-419F-B462-D4BFA254EF2A}" srcOrd="0" destOrd="0" presId="urn:microsoft.com/office/officeart/2011/layout/TabList"/>
    <dgm:cxn modelId="{8364D983-241E-44CD-842C-A79C4AC2DFCC}" srcId="{5508B76F-CA7B-4267-B53F-FB9C4484A391}" destId="{5AEE9BA6-1F3F-4D0F-98F6-473F27343515}" srcOrd="1" destOrd="0" parTransId="{91E41C8A-C52F-4485-BB95-40BEC3E91999}" sibTransId="{AAB208C8-6505-4F72-8B5A-8C481AE613E4}"/>
    <dgm:cxn modelId="{22BF7688-E5E1-47C0-96C0-1B2A4685501A}" type="presOf" srcId="{4D5EF981-474F-4436-AEDD-68FCF379846E}" destId="{CA63596D-046E-4AE9-B891-DA6A18CA47CB}" srcOrd="0" destOrd="0" presId="urn:microsoft.com/office/officeart/2011/layout/TabList"/>
    <dgm:cxn modelId="{3F51CE8B-E45B-4990-9D95-9189F62CD8E6}" srcId="{6B316271-5E93-44A0-9158-2E128B78C353}" destId="{5508B76F-CA7B-4267-B53F-FB9C4484A391}" srcOrd="3" destOrd="0" parTransId="{3AE9254A-3516-4893-8742-A595BC4677A0}" sibTransId="{CB2B3B78-45F1-4014-9290-606A1C34F2E5}"/>
    <dgm:cxn modelId="{CD8B978F-B755-4228-9BC0-B9DFAAB385C0}" type="presOf" srcId="{85062009-C98B-4D7A-B826-10AEE0EFB92B}" destId="{1417BB1A-4854-41D8-A51C-B5EFC48D0391}" srcOrd="0" destOrd="1" presId="urn:microsoft.com/office/officeart/2011/layout/TabList"/>
    <dgm:cxn modelId="{EE7D4E9A-3140-407F-B39F-EB26B937847F}" srcId="{8206AE04-C77E-401A-98FD-9BE40F7F25F8}" destId="{850516C3-BC6E-4C93-9EC6-C758C2FE2377}" srcOrd="1" destOrd="0" parTransId="{CAC09EB5-2952-4189-92D2-96ACA908BA44}" sibTransId="{419526A6-629C-4EA1-AF12-B9B21D70C037}"/>
    <dgm:cxn modelId="{1FE7E69C-278B-4DCC-9DDE-668F808983DE}" srcId="{2DE33BEF-912F-4A55-A077-17DF1DAD281E}" destId="{0CEB3615-5056-4871-9E7C-7D25DCD706F0}" srcOrd="0" destOrd="0" parTransId="{50AD6E0B-F3C9-4F81-8D58-A638E262BFFA}" sibTransId="{E1D4EE78-F784-4DED-BC86-8D08ADC958C0}"/>
    <dgm:cxn modelId="{F49EB9A9-5E34-4228-99BD-5378ABD5551D}" type="presOf" srcId="{7913D094-C153-4268-AF7B-112BA8B4BEBB}" destId="{6CED4BE5-9F26-4D72-9521-09AFC26274B9}" srcOrd="0" destOrd="0" presId="urn:microsoft.com/office/officeart/2011/layout/TabList"/>
    <dgm:cxn modelId="{1102FBAC-870B-45E9-8694-A5A267FE236C}" type="presOf" srcId="{6C1FA591-B199-474D-B454-619BEF055B98}" destId="{4840F88E-659E-4FD0-8586-28F7EBAE9187}" srcOrd="0" destOrd="0" presId="urn:microsoft.com/office/officeart/2011/layout/TabList"/>
    <dgm:cxn modelId="{8EC060B1-F3E2-4533-A6B9-751D325570A6}" type="presOf" srcId="{6B316271-5E93-44A0-9158-2E128B78C353}" destId="{EFA6D154-7D97-4897-A3AF-373392FB5CC6}" srcOrd="0" destOrd="0" presId="urn:microsoft.com/office/officeart/2011/layout/TabList"/>
    <dgm:cxn modelId="{013944BC-ADD3-42E1-946E-12ED570C4BCD}" srcId="{2DE33BEF-912F-4A55-A077-17DF1DAD281E}" destId="{40C18CF7-D8B6-4272-A04E-C2435A12FB37}" srcOrd="2" destOrd="0" parTransId="{0750AC45-BF8F-4B43-AC23-8B4CAA8E2F09}" sibTransId="{837F752B-7A35-4E04-A10D-4F6694EFB77F}"/>
    <dgm:cxn modelId="{3E4627D4-97CF-435A-8064-3044EBC77B73}" type="presOf" srcId="{8206AE04-C77E-401A-98FD-9BE40F7F25F8}" destId="{BC5162DE-F34F-4C8C-9B56-D09D8B0E8CF9}" srcOrd="0" destOrd="0" presId="urn:microsoft.com/office/officeart/2011/layout/TabList"/>
    <dgm:cxn modelId="{F86CE0D5-B85B-41E8-8AB6-A6C581BD7296}" type="presOf" srcId="{1C63661A-CB0D-4F36-B6DB-537C789A3397}" destId="{4840F88E-659E-4FD0-8586-28F7EBAE9187}" srcOrd="0" destOrd="1" presId="urn:microsoft.com/office/officeart/2011/layout/TabList"/>
    <dgm:cxn modelId="{893A8ED8-72A9-44AE-B5DC-5C33B4D97C88}" type="presOf" srcId="{30C3B094-AB25-45FC-97BC-077A5FA74E68}" destId="{4840F88E-659E-4FD0-8586-28F7EBAE9187}" srcOrd="0" destOrd="2" presId="urn:microsoft.com/office/officeart/2011/layout/TabList"/>
    <dgm:cxn modelId="{5EEA78DB-561B-4895-B1F3-9BD1C4E4FFA2}" type="presOf" srcId="{229305B2-11AF-4F6E-BB9D-2EB4CBB44690}" destId="{27971F1E-504D-4F88-B78F-21BB777BC01C}" srcOrd="0" destOrd="0" presId="urn:microsoft.com/office/officeart/2011/layout/TabList"/>
    <dgm:cxn modelId="{3D5020DF-4BF1-450E-B593-6D02D159B49A}" type="presOf" srcId="{2DE33BEF-912F-4A55-A077-17DF1DAD281E}" destId="{3AE0E7F7-D8E4-4433-97FB-F5914DCE26B2}" srcOrd="0" destOrd="0" presId="urn:microsoft.com/office/officeart/2011/layout/TabList"/>
    <dgm:cxn modelId="{10170CF5-5F32-45CB-8E02-F796B962A1F8}" srcId="{8206AE04-C77E-401A-98FD-9BE40F7F25F8}" destId="{31CFF4C5-456A-46A0-AE16-49710303329F}" srcOrd="0" destOrd="0" parTransId="{3D170A17-1534-4168-96CA-3A286BB1B492}" sibTransId="{D32DCE77-D882-4570-9ADA-94B5C21025F6}"/>
    <dgm:cxn modelId="{431FDAFB-F4AD-4C6B-89E1-E38D42138917}" srcId="{2DE33BEF-912F-4A55-A077-17DF1DAD281E}" destId="{158DFD4C-1F58-4ED0-968D-6640CA984421}" srcOrd="4" destOrd="0" parTransId="{640AA7C2-9C63-4289-AD72-483F8501E11E}" sibTransId="{CBC2932C-94E8-4A07-BFE7-516BC1763625}"/>
    <dgm:cxn modelId="{0B20A1FC-A558-4988-B5DB-852CF4CA67DD}" srcId="{6B316271-5E93-44A0-9158-2E128B78C353}" destId="{8206AE04-C77E-401A-98FD-9BE40F7F25F8}" srcOrd="2" destOrd="0" parTransId="{4784D0B1-07F0-4EA0-A280-4B103DA4FF00}" sibTransId="{72505F6D-3A3C-4DA2-94F5-5A11B0016158}"/>
    <dgm:cxn modelId="{589CF408-D3BA-48FD-9C51-A0DB956A9941}" type="presParOf" srcId="{EFA6D154-7D97-4897-A3AF-373392FB5CC6}" destId="{D7D1FF5C-2BEC-4543-828B-E7FDC8AA0398}" srcOrd="0" destOrd="0" presId="urn:microsoft.com/office/officeart/2011/layout/TabList"/>
    <dgm:cxn modelId="{7CA4AC63-85DC-4542-BC8D-A5CF7B479DF8}" type="presParOf" srcId="{D7D1FF5C-2BEC-4543-828B-E7FDC8AA0398}" destId="{67B99AB8-833F-419F-B462-D4BFA254EF2A}" srcOrd="0" destOrd="0" presId="urn:microsoft.com/office/officeart/2011/layout/TabList"/>
    <dgm:cxn modelId="{F48215FB-1EBA-4707-8DA8-A1012D5C51E8}" type="presParOf" srcId="{D7D1FF5C-2BEC-4543-828B-E7FDC8AA0398}" destId="{3AE0E7F7-D8E4-4433-97FB-F5914DCE26B2}" srcOrd="1" destOrd="0" presId="urn:microsoft.com/office/officeart/2011/layout/TabList"/>
    <dgm:cxn modelId="{62521742-C228-4544-984E-28E5C724EF3F}" type="presParOf" srcId="{D7D1FF5C-2BEC-4543-828B-E7FDC8AA0398}" destId="{255A6579-9665-445B-BD56-C3D945374B40}" srcOrd="2" destOrd="0" presId="urn:microsoft.com/office/officeart/2011/layout/TabList"/>
    <dgm:cxn modelId="{CABA6726-9FDF-4C7F-B4C8-2E2BA410733F}" type="presParOf" srcId="{EFA6D154-7D97-4897-A3AF-373392FB5CC6}" destId="{99626D53-19F4-4D6B-90FA-39A1542DAAD7}" srcOrd="1" destOrd="0" presId="urn:microsoft.com/office/officeart/2011/layout/TabList"/>
    <dgm:cxn modelId="{8A741BE7-2807-4635-BE60-B3E44492C97F}" type="presParOf" srcId="{EFA6D154-7D97-4897-A3AF-373392FB5CC6}" destId="{19046B16-91C2-4A35-B3FA-2D98C9E6308C}" srcOrd="2" destOrd="0" presId="urn:microsoft.com/office/officeart/2011/layout/TabList"/>
    <dgm:cxn modelId="{F0F8ACB5-6C1E-43A4-81A7-45A65F3BAF93}" type="presParOf" srcId="{EFA6D154-7D97-4897-A3AF-373392FB5CC6}" destId="{F97EA6E2-271E-4524-882A-AA83C96F3209}" srcOrd="3" destOrd="0" presId="urn:microsoft.com/office/officeart/2011/layout/TabList"/>
    <dgm:cxn modelId="{E8647BE1-7C80-48A1-95F1-8B321F3D6AE3}" type="presParOf" srcId="{F97EA6E2-271E-4524-882A-AA83C96F3209}" destId="{CA63596D-046E-4AE9-B891-DA6A18CA47CB}" srcOrd="0" destOrd="0" presId="urn:microsoft.com/office/officeart/2011/layout/TabList"/>
    <dgm:cxn modelId="{DDCE8E04-83A2-4E5A-B96D-7AB7039D3D51}" type="presParOf" srcId="{F97EA6E2-271E-4524-882A-AA83C96F3209}" destId="{6CED4BE5-9F26-4D72-9521-09AFC26274B9}" srcOrd="1" destOrd="0" presId="urn:microsoft.com/office/officeart/2011/layout/TabList"/>
    <dgm:cxn modelId="{3B0F3214-3628-429E-A138-1608970086A4}" type="presParOf" srcId="{F97EA6E2-271E-4524-882A-AA83C96F3209}" destId="{AD49A4D3-B27D-4A30-B1AD-B778F9C85DB4}" srcOrd="2" destOrd="0" presId="urn:microsoft.com/office/officeart/2011/layout/TabList"/>
    <dgm:cxn modelId="{9FB43682-81C5-4FC7-9C85-0233194AE935}" type="presParOf" srcId="{EFA6D154-7D97-4897-A3AF-373392FB5CC6}" destId="{4840F88E-659E-4FD0-8586-28F7EBAE9187}" srcOrd="4" destOrd="0" presId="urn:microsoft.com/office/officeart/2011/layout/TabList"/>
    <dgm:cxn modelId="{21DC2D7C-AE2F-4D97-BD19-27A726F4893C}" type="presParOf" srcId="{EFA6D154-7D97-4897-A3AF-373392FB5CC6}" destId="{FDC9212D-14B0-43BA-BF6D-E88F90248725}" srcOrd="5" destOrd="0" presId="urn:microsoft.com/office/officeart/2011/layout/TabList"/>
    <dgm:cxn modelId="{8292AC7A-D1A8-44C4-B1BF-B394037F15A8}" type="presParOf" srcId="{EFA6D154-7D97-4897-A3AF-373392FB5CC6}" destId="{662393C0-C76E-464F-9902-1BFF8F8D57CF}" srcOrd="6" destOrd="0" presId="urn:microsoft.com/office/officeart/2011/layout/TabList"/>
    <dgm:cxn modelId="{E3CBCCDC-4B58-416F-80C8-3A8DEDF1A6ED}" type="presParOf" srcId="{662393C0-C76E-464F-9902-1BFF8F8D57CF}" destId="{E7756A53-995B-43FB-A9D4-B556CB691125}" srcOrd="0" destOrd="0" presId="urn:microsoft.com/office/officeart/2011/layout/TabList"/>
    <dgm:cxn modelId="{F0F38C15-CA20-4695-8B5C-03E5BDECA036}" type="presParOf" srcId="{662393C0-C76E-464F-9902-1BFF8F8D57CF}" destId="{BC5162DE-F34F-4C8C-9B56-D09D8B0E8CF9}" srcOrd="1" destOrd="0" presId="urn:microsoft.com/office/officeart/2011/layout/TabList"/>
    <dgm:cxn modelId="{86AFA55B-8E4E-44AB-BF49-92119E2D1CF4}" type="presParOf" srcId="{662393C0-C76E-464F-9902-1BFF8F8D57CF}" destId="{DD19947A-16B3-4CE5-9D11-25F84717A2E5}" srcOrd="2" destOrd="0" presId="urn:microsoft.com/office/officeart/2011/layout/TabList"/>
    <dgm:cxn modelId="{145C023F-8E40-4E19-AD06-2269315EC5A5}" type="presParOf" srcId="{EFA6D154-7D97-4897-A3AF-373392FB5CC6}" destId="{24CA8403-C3E4-41C6-B583-9AD374808DF7}" srcOrd="7" destOrd="0" presId="urn:microsoft.com/office/officeart/2011/layout/TabList"/>
    <dgm:cxn modelId="{6E7D427A-06BF-4049-BA48-A42C8C9BCE00}" type="presParOf" srcId="{EFA6D154-7D97-4897-A3AF-373392FB5CC6}" destId="{0EF97E88-4106-4526-A933-D3C79F93F202}" srcOrd="8" destOrd="0" presId="urn:microsoft.com/office/officeart/2011/layout/TabList"/>
    <dgm:cxn modelId="{6228ABAF-B848-4620-9FA9-D18522AAD802}" type="presParOf" srcId="{EFA6D154-7D97-4897-A3AF-373392FB5CC6}" destId="{168F73CE-789B-483D-931E-635D025F812F}" srcOrd="9" destOrd="0" presId="urn:microsoft.com/office/officeart/2011/layout/TabList"/>
    <dgm:cxn modelId="{94C7AF64-56F2-4148-84D2-43CB00D0DC3D}" type="presParOf" srcId="{168F73CE-789B-483D-931E-635D025F812F}" destId="{27971F1E-504D-4F88-B78F-21BB777BC01C}" srcOrd="0" destOrd="0" presId="urn:microsoft.com/office/officeart/2011/layout/TabList"/>
    <dgm:cxn modelId="{3C3B45BC-F06A-424A-871A-C50C1BD8E971}" type="presParOf" srcId="{168F73CE-789B-483D-931E-635D025F812F}" destId="{87E3AEBE-B557-470A-BF10-D234428CD5AD}" srcOrd="1" destOrd="0" presId="urn:microsoft.com/office/officeart/2011/layout/TabList"/>
    <dgm:cxn modelId="{0CE86695-8555-4C1D-9C62-A884E5D8723B}" type="presParOf" srcId="{168F73CE-789B-483D-931E-635D025F812F}" destId="{9161E061-85D4-413B-B516-4A897C0AA49D}" srcOrd="2" destOrd="0" presId="urn:microsoft.com/office/officeart/2011/layout/TabList"/>
    <dgm:cxn modelId="{1E048BBA-7B2F-49AA-AE45-53C404C985A7}" type="presParOf" srcId="{EFA6D154-7D97-4897-A3AF-373392FB5CC6}" destId="{1417BB1A-4854-41D8-A51C-B5EFC48D0391}" srcOrd="10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CC0538-DA83-4682-8B43-31C6858759D6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HK"/>
        </a:p>
      </dgm:t>
    </dgm:pt>
    <dgm:pt modelId="{A56C8E2E-2389-4EF6-8530-FEC46F575593}">
      <dgm:prSet phldrT="[Text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zh-TW" altLang="en-US" sz="3600" dirty="0"/>
            <a:t>目的</a:t>
          </a:r>
          <a:endParaRPr lang="en-HK" sz="3600" dirty="0"/>
        </a:p>
      </dgm:t>
    </dgm:pt>
    <dgm:pt modelId="{684EA350-C3DA-4070-86EE-A79E9BE04426}" type="parTrans" cxnId="{C6A0901B-4D09-4C4C-AAF9-3B4CB6FE82B4}">
      <dgm:prSet/>
      <dgm:spPr/>
      <dgm:t>
        <a:bodyPr/>
        <a:lstStyle/>
        <a:p>
          <a:endParaRPr lang="en-HK"/>
        </a:p>
      </dgm:t>
    </dgm:pt>
    <dgm:pt modelId="{51E79579-D0AA-4A8C-8752-C25E59AEE30C}" type="sibTrans" cxnId="{C6A0901B-4D09-4C4C-AAF9-3B4CB6FE82B4}">
      <dgm:prSet/>
      <dgm:spPr/>
      <dgm:t>
        <a:bodyPr/>
        <a:lstStyle/>
        <a:p>
          <a:endParaRPr lang="en-HK"/>
        </a:p>
      </dgm:t>
    </dgm:pt>
    <dgm:pt modelId="{4447E59F-3419-46B1-8801-0612534C345E}">
      <dgm:prSet phldrT="[Text]" custT="1"/>
      <dgm:spPr/>
      <dgm:t>
        <a:bodyPr/>
        <a:lstStyle/>
        <a:p>
          <a:r>
            <a:rPr lang="zh-TW" altLang="en-US" sz="3600" dirty="0"/>
            <a:t>發掘城市資源</a:t>
          </a:r>
          <a:endParaRPr lang="en-HK" sz="3600" dirty="0"/>
        </a:p>
      </dgm:t>
    </dgm:pt>
    <dgm:pt modelId="{877C47E5-4A83-4DBE-9B3D-F32676509037}" type="parTrans" cxnId="{544F5CC5-46A8-45F8-8C24-E5CBA85BFCE4}">
      <dgm:prSet/>
      <dgm:spPr/>
      <dgm:t>
        <a:bodyPr/>
        <a:lstStyle/>
        <a:p>
          <a:endParaRPr lang="en-HK"/>
        </a:p>
      </dgm:t>
    </dgm:pt>
    <dgm:pt modelId="{3981BC65-3EA8-4254-AA33-9214A6A3FA85}" type="sibTrans" cxnId="{544F5CC5-46A8-45F8-8C24-E5CBA85BFCE4}">
      <dgm:prSet/>
      <dgm:spPr/>
      <dgm:t>
        <a:bodyPr/>
        <a:lstStyle/>
        <a:p>
          <a:endParaRPr lang="en-HK"/>
        </a:p>
      </dgm:t>
    </dgm:pt>
    <dgm:pt modelId="{5D109475-FC6C-4164-8C64-20EA145467C5}">
      <dgm:prSet phldrT="[Text]" custT="1"/>
      <dgm:spPr/>
      <dgm:t>
        <a:bodyPr/>
        <a:lstStyle/>
        <a:p>
          <a:r>
            <a:rPr lang="zh-TW" altLang="en-US" sz="3600" dirty="0"/>
            <a:t>對象</a:t>
          </a:r>
          <a:endParaRPr lang="en-HK" sz="3600" dirty="0"/>
        </a:p>
      </dgm:t>
    </dgm:pt>
    <dgm:pt modelId="{D0C4E173-EE2A-4AC5-82C7-09DD318D6406}" type="parTrans" cxnId="{B1F8A88B-A73F-4633-A287-DC31D78322E9}">
      <dgm:prSet/>
      <dgm:spPr/>
      <dgm:t>
        <a:bodyPr/>
        <a:lstStyle/>
        <a:p>
          <a:endParaRPr lang="en-HK"/>
        </a:p>
      </dgm:t>
    </dgm:pt>
    <dgm:pt modelId="{044122A2-526E-44FA-8A3D-F8FE85AF5DEF}" type="sibTrans" cxnId="{B1F8A88B-A73F-4633-A287-DC31D78322E9}">
      <dgm:prSet/>
      <dgm:spPr/>
      <dgm:t>
        <a:bodyPr/>
        <a:lstStyle/>
        <a:p>
          <a:endParaRPr lang="en-HK"/>
        </a:p>
      </dgm:t>
    </dgm:pt>
    <dgm:pt modelId="{58BA652C-ADE8-42B8-BF10-AA9363E20FB9}">
      <dgm:prSet phldrT="[Text]" phldr="1" custT="1"/>
      <dgm:spPr/>
      <dgm:t>
        <a:bodyPr/>
        <a:lstStyle/>
        <a:p>
          <a:endParaRPr lang="en-HK" sz="3600"/>
        </a:p>
      </dgm:t>
    </dgm:pt>
    <dgm:pt modelId="{5BE3D303-4159-43AC-884D-4D3508CE7C65}" type="parTrans" cxnId="{B2523F8E-F562-4F73-A69F-D39FBA4B2791}">
      <dgm:prSet/>
      <dgm:spPr/>
      <dgm:t>
        <a:bodyPr/>
        <a:lstStyle/>
        <a:p>
          <a:endParaRPr lang="en-HK"/>
        </a:p>
      </dgm:t>
    </dgm:pt>
    <dgm:pt modelId="{3320A09E-B2CD-4524-B723-D1C5D6C430B0}" type="sibTrans" cxnId="{B2523F8E-F562-4F73-A69F-D39FBA4B2791}">
      <dgm:prSet/>
      <dgm:spPr/>
      <dgm:t>
        <a:bodyPr/>
        <a:lstStyle/>
        <a:p>
          <a:endParaRPr lang="en-HK"/>
        </a:p>
      </dgm:t>
    </dgm:pt>
    <dgm:pt modelId="{E15DC018-BDF7-40DE-B2F0-8B1188D20D85}">
      <dgm:prSet phldrT="[Text]" custT="1"/>
      <dgm:spPr/>
      <dgm:t>
        <a:bodyPr/>
        <a:lstStyle/>
        <a:p>
          <a:r>
            <a:rPr lang="zh-TW" altLang="en-US" sz="3600" b="0" i="0" dirty="0"/>
            <a:t>基層家庭，符合入息資格及特定情況</a:t>
          </a:r>
          <a:endParaRPr lang="en-HK" sz="3600" dirty="0"/>
        </a:p>
      </dgm:t>
    </dgm:pt>
    <dgm:pt modelId="{4DDCD463-07B1-475E-9D13-B5032632E2C9}" type="parTrans" cxnId="{DC1D9DA3-31DB-437D-9468-F0222854E51A}">
      <dgm:prSet/>
      <dgm:spPr/>
      <dgm:t>
        <a:bodyPr/>
        <a:lstStyle/>
        <a:p>
          <a:endParaRPr lang="en-HK"/>
        </a:p>
      </dgm:t>
    </dgm:pt>
    <dgm:pt modelId="{203B9F6B-BD51-429F-95E1-D38054A0A2E7}" type="sibTrans" cxnId="{DC1D9DA3-31DB-437D-9468-F0222854E51A}">
      <dgm:prSet/>
      <dgm:spPr/>
      <dgm:t>
        <a:bodyPr/>
        <a:lstStyle/>
        <a:p>
          <a:endParaRPr lang="en-HK"/>
        </a:p>
      </dgm:t>
    </dgm:pt>
    <dgm:pt modelId="{F386DF7F-4D43-4699-AEBB-41B790826068}">
      <dgm:prSet phldrT="[Text]" custT="1"/>
      <dgm:spPr/>
      <dgm:t>
        <a:bodyPr/>
        <a:lstStyle/>
        <a:p>
          <a:r>
            <a:rPr lang="zh-TW" altLang="en-US" sz="3600" dirty="0"/>
            <a:t>內容</a:t>
          </a:r>
          <a:endParaRPr lang="en-HK" sz="3600" dirty="0"/>
        </a:p>
      </dgm:t>
    </dgm:pt>
    <dgm:pt modelId="{F7478AA2-018F-4516-85FA-466C2FD3560E}" type="parTrans" cxnId="{08181156-C2D7-4A72-A769-67372CB6D1E5}">
      <dgm:prSet/>
      <dgm:spPr/>
      <dgm:t>
        <a:bodyPr/>
        <a:lstStyle/>
        <a:p>
          <a:endParaRPr lang="en-HK"/>
        </a:p>
      </dgm:t>
    </dgm:pt>
    <dgm:pt modelId="{29DED122-C173-4151-B9BD-7C6991CB3610}" type="sibTrans" cxnId="{08181156-C2D7-4A72-A769-67372CB6D1E5}">
      <dgm:prSet/>
      <dgm:spPr/>
      <dgm:t>
        <a:bodyPr/>
        <a:lstStyle/>
        <a:p>
          <a:endParaRPr lang="en-HK"/>
        </a:p>
      </dgm:t>
    </dgm:pt>
    <dgm:pt modelId="{71039E66-2DCE-4C38-B29A-C4B74D5BEA38}">
      <dgm:prSet phldrT="[Text]" custT="1"/>
      <dgm:spPr/>
      <dgm:t>
        <a:bodyPr/>
        <a:lstStyle/>
        <a:p>
          <a:r>
            <a:rPr lang="zh-TW" altLang="en-US" sz="3600" b="0" i="0" dirty="0"/>
            <a:t>每戶參與的基層家庭可獲得：</a:t>
          </a:r>
          <a:endParaRPr lang="en-HK" sz="3600" dirty="0"/>
        </a:p>
      </dgm:t>
    </dgm:pt>
    <dgm:pt modelId="{47B35CC3-88EB-4891-B5CE-C3B5784D4371}" type="parTrans" cxnId="{FFFB26CC-596A-4E12-8E6C-D88D8900DA00}">
      <dgm:prSet/>
      <dgm:spPr/>
      <dgm:t>
        <a:bodyPr/>
        <a:lstStyle/>
        <a:p>
          <a:endParaRPr lang="en-HK"/>
        </a:p>
      </dgm:t>
    </dgm:pt>
    <dgm:pt modelId="{CC65BCA2-89ED-4FB6-83CF-AEB08B1CE159}" type="sibTrans" cxnId="{FFFB26CC-596A-4E12-8E6C-D88D8900DA00}">
      <dgm:prSet/>
      <dgm:spPr/>
      <dgm:t>
        <a:bodyPr/>
        <a:lstStyle/>
        <a:p>
          <a:endParaRPr lang="en-HK"/>
        </a:p>
      </dgm:t>
    </dgm:pt>
    <dgm:pt modelId="{E23F7A04-BF69-45DC-B3DF-E63C41EB4AA9}">
      <dgm:prSet phldrT="[Text]" custT="1"/>
      <dgm:spPr/>
      <dgm:t>
        <a:bodyPr/>
        <a:lstStyle/>
        <a:p>
          <a:r>
            <a:rPr lang="zh-TW" sz="3600" b="0" i="0" dirty="0"/>
            <a:t>廁所室內空間「納米抗菌自潔塗層」服務乙次，有效期最長三個月</a:t>
          </a:r>
          <a:endParaRPr lang="en-HK" sz="3600" dirty="0"/>
        </a:p>
      </dgm:t>
    </dgm:pt>
    <dgm:pt modelId="{2FD77263-1DC1-4435-BC38-22BFB7EE6BC8}" type="parTrans" cxnId="{5A1DA721-AD79-485B-B960-D49131870827}">
      <dgm:prSet/>
      <dgm:spPr/>
      <dgm:t>
        <a:bodyPr/>
        <a:lstStyle/>
        <a:p>
          <a:endParaRPr lang="en-HK"/>
        </a:p>
      </dgm:t>
    </dgm:pt>
    <dgm:pt modelId="{08C91706-43F4-456F-8788-DE824F2A3B23}" type="sibTrans" cxnId="{5A1DA721-AD79-485B-B960-D49131870827}">
      <dgm:prSet/>
      <dgm:spPr/>
      <dgm:t>
        <a:bodyPr/>
        <a:lstStyle/>
        <a:p>
          <a:endParaRPr lang="en-HK"/>
        </a:p>
      </dgm:t>
    </dgm:pt>
    <dgm:pt modelId="{1088A0C6-8AC8-47F5-A8CB-6739361DB453}">
      <dgm:prSet phldrT="[Text]" custT="1"/>
      <dgm:spPr/>
      <dgm:t>
        <a:bodyPr/>
        <a:lstStyle/>
        <a:p>
          <a:r>
            <a:rPr lang="zh-TW" altLang="en-US" sz="3600" b="0" i="0" dirty="0"/>
            <a:t>抗疫包乙份（成人及兒童口罩、個人及家居衞生用品、衞生防護小册子、孩子情緒錦囊）</a:t>
          </a:r>
          <a:endParaRPr lang="en-HK" sz="3600" dirty="0"/>
        </a:p>
      </dgm:t>
    </dgm:pt>
    <dgm:pt modelId="{4F900C32-0A99-41A4-B305-AC163B0E8B20}" type="parTrans" cxnId="{1093DF9C-6845-41F8-96DC-0602885A9575}">
      <dgm:prSet/>
      <dgm:spPr/>
      <dgm:t>
        <a:bodyPr/>
        <a:lstStyle/>
        <a:p>
          <a:endParaRPr lang="en-HK"/>
        </a:p>
      </dgm:t>
    </dgm:pt>
    <dgm:pt modelId="{4C0C8BAB-B733-4451-A583-52123BC08559}" type="sibTrans" cxnId="{1093DF9C-6845-41F8-96DC-0602885A9575}">
      <dgm:prSet/>
      <dgm:spPr/>
      <dgm:t>
        <a:bodyPr/>
        <a:lstStyle/>
        <a:p>
          <a:endParaRPr lang="en-HK"/>
        </a:p>
      </dgm:t>
    </dgm:pt>
    <dgm:pt modelId="{AFBE5EB3-466B-4CCB-9383-9207C845EEB9}">
      <dgm:prSet phldrT="[Text]" custT="1"/>
      <dgm:spPr/>
      <dgm:t>
        <a:bodyPr/>
        <a:lstStyle/>
        <a:p>
          <a:r>
            <a:rPr lang="zh-TW" altLang="en-US" sz="3600" b="0" i="0" dirty="0"/>
            <a:t>家中有最少一名</a:t>
          </a:r>
          <a:r>
            <a:rPr lang="en-US" altLang="zh-TW" sz="3600" b="0" i="0" dirty="0"/>
            <a:t>17</a:t>
          </a:r>
          <a:r>
            <a:rPr lang="zh-TW" altLang="en-US" sz="3600" b="0" i="0" dirty="0"/>
            <a:t>歲或以下的兒童</a:t>
          </a:r>
          <a:endParaRPr lang="en-HK" sz="3600" dirty="0"/>
        </a:p>
      </dgm:t>
    </dgm:pt>
    <dgm:pt modelId="{67800540-FFE1-4703-B88D-C381345D8B51}" type="parTrans" cxnId="{B21064BC-8043-4D32-9CEA-71D79B105699}">
      <dgm:prSet/>
      <dgm:spPr/>
      <dgm:t>
        <a:bodyPr/>
        <a:lstStyle/>
        <a:p>
          <a:endParaRPr lang="en-HK"/>
        </a:p>
      </dgm:t>
    </dgm:pt>
    <dgm:pt modelId="{0710CBD2-D670-49B0-8F90-FC18BC0C2C39}" type="sibTrans" cxnId="{B21064BC-8043-4D32-9CEA-71D79B105699}">
      <dgm:prSet/>
      <dgm:spPr/>
      <dgm:t>
        <a:bodyPr/>
        <a:lstStyle/>
        <a:p>
          <a:endParaRPr lang="en-HK"/>
        </a:p>
      </dgm:t>
    </dgm:pt>
    <dgm:pt modelId="{6B18DBD1-457B-432E-B168-EED4E1FA54C7}">
      <dgm:prSet phldrT="[Text]" custT="1"/>
      <dgm:spPr/>
      <dgm:t>
        <a:bodyPr/>
        <a:lstStyle/>
        <a:p>
          <a:r>
            <a:rPr lang="zh-TW" altLang="en-US" sz="3600" dirty="0"/>
            <a:t>目標</a:t>
          </a:r>
          <a:endParaRPr lang="en-HK" sz="3600" dirty="0"/>
        </a:p>
      </dgm:t>
    </dgm:pt>
    <dgm:pt modelId="{F80E8F66-BE62-4D90-855E-0FAD723CD587}" type="parTrans" cxnId="{DA1A32B8-205C-476D-9DF2-CFEF7F6DBEB7}">
      <dgm:prSet/>
      <dgm:spPr/>
      <dgm:t>
        <a:bodyPr/>
        <a:lstStyle/>
        <a:p>
          <a:endParaRPr lang="zh-HK" altLang="en-US"/>
        </a:p>
      </dgm:t>
    </dgm:pt>
    <dgm:pt modelId="{685D1C2E-C1E2-469A-A6A8-89A56C386A4A}" type="sibTrans" cxnId="{DA1A32B8-205C-476D-9DF2-CFEF7F6DBEB7}">
      <dgm:prSet/>
      <dgm:spPr/>
      <dgm:t>
        <a:bodyPr/>
        <a:lstStyle/>
        <a:p>
          <a:endParaRPr lang="zh-HK" altLang="en-US"/>
        </a:p>
      </dgm:t>
    </dgm:pt>
    <dgm:pt modelId="{5EEEB01B-FE67-46C8-90B7-ED69D8B74326}">
      <dgm:prSet phldrT="[Text]" custT="1"/>
      <dgm:spPr/>
      <dgm:t>
        <a:bodyPr/>
        <a:lstStyle/>
        <a:p>
          <a:endParaRPr lang="en-HK" sz="3600" dirty="0"/>
        </a:p>
      </dgm:t>
    </dgm:pt>
    <dgm:pt modelId="{D9201E9F-DE14-4184-BCD1-08E91FA8F3D8}" type="parTrans" cxnId="{DF0FCA5B-833E-461F-A35C-3A222A5296C2}">
      <dgm:prSet/>
      <dgm:spPr/>
      <dgm:t>
        <a:bodyPr/>
        <a:lstStyle/>
        <a:p>
          <a:endParaRPr lang="zh-HK" altLang="en-US"/>
        </a:p>
      </dgm:t>
    </dgm:pt>
    <dgm:pt modelId="{83E2E473-3914-4EF2-B192-5CA1F025B5A7}" type="sibTrans" cxnId="{DF0FCA5B-833E-461F-A35C-3A222A5296C2}">
      <dgm:prSet/>
      <dgm:spPr/>
      <dgm:t>
        <a:bodyPr/>
        <a:lstStyle/>
        <a:p>
          <a:endParaRPr lang="zh-HK" altLang="en-US"/>
        </a:p>
      </dgm:t>
    </dgm:pt>
    <dgm:pt modelId="{9EA0FE01-19A8-4DAA-AB93-60FD90C2CBA3}">
      <dgm:prSet custT="1"/>
      <dgm:spPr/>
      <dgm:t>
        <a:bodyPr/>
        <a:lstStyle/>
        <a:p>
          <a:endParaRPr lang="zh-HK" altLang="en-US" sz="3600" dirty="0"/>
        </a:p>
      </dgm:t>
    </dgm:pt>
    <dgm:pt modelId="{60980D84-2E9F-4F0A-A852-E334F52F27F8}" type="parTrans" cxnId="{657D0325-D439-4C73-80DC-5205874E5B7A}">
      <dgm:prSet/>
      <dgm:spPr/>
      <dgm:t>
        <a:bodyPr/>
        <a:lstStyle/>
        <a:p>
          <a:endParaRPr lang="zh-HK" altLang="en-US"/>
        </a:p>
      </dgm:t>
    </dgm:pt>
    <dgm:pt modelId="{763A4229-8B39-4C7D-8851-7E6F0AE9D41A}" type="sibTrans" cxnId="{657D0325-D439-4C73-80DC-5205874E5B7A}">
      <dgm:prSet/>
      <dgm:spPr/>
      <dgm:t>
        <a:bodyPr/>
        <a:lstStyle/>
        <a:p>
          <a:endParaRPr lang="zh-HK" altLang="en-US"/>
        </a:p>
      </dgm:t>
    </dgm:pt>
    <dgm:pt modelId="{B435871B-C7ED-4A92-BC32-A967DD2AD3D7}">
      <dgm:prSet custT="1"/>
      <dgm:spPr/>
      <dgm:t>
        <a:bodyPr/>
        <a:lstStyle/>
        <a:p>
          <a:r>
            <a:rPr lang="zh-TW" altLang="en-US" sz="3600" b="0" i="0" dirty="0"/>
            <a:t>增強基層家庭的抗疫能力</a:t>
          </a:r>
          <a:endParaRPr lang="en-HK" sz="3600" dirty="0"/>
        </a:p>
        <a:p>
          <a:r>
            <a:rPr lang="zh-TW" altLang="en-US" sz="3600" b="0" i="0" dirty="0"/>
            <a:t>加強對環境及家居衞生的意識</a:t>
          </a:r>
          <a:endParaRPr lang="zh-HK" altLang="en-US" sz="3600" dirty="0"/>
        </a:p>
      </dgm:t>
    </dgm:pt>
    <dgm:pt modelId="{D70D2D88-10F2-4BD7-980B-71C72A396E67}" type="parTrans" cxnId="{9C884D82-A346-4DF5-A84A-BE8ECF736B14}">
      <dgm:prSet/>
      <dgm:spPr/>
      <dgm:t>
        <a:bodyPr/>
        <a:lstStyle/>
        <a:p>
          <a:endParaRPr lang="zh-HK" altLang="en-US"/>
        </a:p>
      </dgm:t>
    </dgm:pt>
    <dgm:pt modelId="{4E02B94A-0526-4C34-AAB7-EBA040F30781}" type="sibTrans" cxnId="{9C884D82-A346-4DF5-A84A-BE8ECF736B14}">
      <dgm:prSet/>
      <dgm:spPr/>
      <dgm:t>
        <a:bodyPr/>
        <a:lstStyle/>
        <a:p>
          <a:endParaRPr lang="zh-HK" altLang="en-US"/>
        </a:p>
      </dgm:t>
    </dgm:pt>
    <dgm:pt modelId="{F77D00D2-6000-482D-ABAC-E75A7AA199C9}">
      <dgm:prSet/>
      <dgm:spPr/>
      <dgm:t>
        <a:bodyPr/>
        <a:lstStyle/>
        <a:p>
          <a:r>
            <a:rPr lang="zh-TW" altLang="en-US" dirty="0"/>
            <a:t>教關提供協調支援</a:t>
          </a:r>
          <a:endParaRPr lang="zh-HK" altLang="en-US" dirty="0"/>
        </a:p>
      </dgm:t>
    </dgm:pt>
    <dgm:pt modelId="{63519B1F-CB1B-424C-96C8-01BA63E0EBF7}" type="parTrans" cxnId="{DE390891-E928-40C4-8EF9-6281B050AA73}">
      <dgm:prSet/>
      <dgm:spPr/>
      <dgm:t>
        <a:bodyPr/>
        <a:lstStyle/>
        <a:p>
          <a:endParaRPr lang="zh-HK" altLang="en-US"/>
        </a:p>
      </dgm:t>
    </dgm:pt>
    <dgm:pt modelId="{7AD826FE-0AED-4590-A35C-FEEE957C3C36}" type="sibTrans" cxnId="{DE390891-E928-40C4-8EF9-6281B050AA73}">
      <dgm:prSet/>
      <dgm:spPr/>
      <dgm:t>
        <a:bodyPr/>
        <a:lstStyle/>
        <a:p>
          <a:endParaRPr lang="zh-HK" altLang="en-US"/>
        </a:p>
      </dgm:t>
    </dgm:pt>
    <dgm:pt modelId="{815700F7-E3DD-4B34-9EC3-6AADBD1E0A11}">
      <dgm:prSet/>
      <dgm:spPr/>
      <dgm:t>
        <a:bodyPr/>
        <a:lstStyle/>
        <a:p>
          <a:r>
            <a:rPr lang="zh-TW" altLang="en-US" dirty="0"/>
            <a:t>提供途徑讓教會與基層人士同行，深化關係</a:t>
          </a:r>
          <a:endParaRPr lang="zh-HK" altLang="en-US" dirty="0"/>
        </a:p>
      </dgm:t>
    </dgm:pt>
    <dgm:pt modelId="{E5853D2C-2F6B-4F20-A6D7-24C6422F7F7A}" type="parTrans" cxnId="{9C753DD5-80C7-4E4B-B7CF-EA7DD7FBCB2C}">
      <dgm:prSet/>
      <dgm:spPr/>
      <dgm:t>
        <a:bodyPr/>
        <a:lstStyle/>
        <a:p>
          <a:endParaRPr lang="zh-HK" altLang="en-US"/>
        </a:p>
      </dgm:t>
    </dgm:pt>
    <dgm:pt modelId="{DB0C3E1F-E68E-496C-A9ED-6394E6E82688}" type="sibTrans" cxnId="{9C753DD5-80C7-4E4B-B7CF-EA7DD7FBCB2C}">
      <dgm:prSet/>
      <dgm:spPr/>
      <dgm:t>
        <a:bodyPr/>
        <a:lstStyle/>
        <a:p>
          <a:endParaRPr lang="zh-HK" altLang="en-US"/>
        </a:p>
      </dgm:t>
    </dgm:pt>
    <dgm:pt modelId="{8D234DAF-10BA-4A01-9FB3-CC74557DDBA8}">
      <dgm:prSet/>
      <dgm:spPr/>
      <dgm:t>
        <a:bodyPr/>
        <a:lstStyle/>
        <a:p>
          <a:r>
            <a:rPr lang="zh-TW" altLang="en-US" dirty="0"/>
            <a:t>轉介合適者至教關就業配對及訓練平台</a:t>
          </a:r>
          <a:endParaRPr lang="zh-HK" altLang="en-US" dirty="0"/>
        </a:p>
      </dgm:t>
    </dgm:pt>
    <dgm:pt modelId="{4A550EC8-59BE-4D2D-93D7-33A75F231A54}" type="parTrans" cxnId="{BFEA5399-742C-4D43-A172-B4B2860CD06D}">
      <dgm:prSet/>
      <dgm:spPr/>
      <dgm:t>
        <a:bodyPr/>
        <a:lstStyle/>
        <a:p>
          <a:endParaRPr lang="zh-HK" altLang="en-US"/>
        </a:p>
      </dgm:t>
    </dgm:pt>
    <dgm:pt modelId="{11019047-780B-4461-856D-D81115A7DBAE}" type="sibTrans" cxnId="{BFEA5399-742C-4D43-A172-B4B2860CD06D}">
      <dgm:prSet/>
      <dgm:spPr/>
      <dgm:t>
        <a:bodyPr/>
        <a:lstStyle/>
        <a:p>
          <a:endParaRPr lang="zh-HK" altLang="en-US"/>
        </a:p>
      </dgm:t>
    </dgm:pt>
    <dgm:pt modelId="{ADC15C1F-A30D-4FCE-A26D-0B17882006B0}" type="pres">
      <dgm:prSet presAssocID="{29CC0538-DA83-4682-8B43-31C6858759D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D81CD1C5-F0C8-4D06-B102-714D8750F8BD}" type="pres">
      <dgm:prSet presAssocID="{A56C8E2E-2389-4EF6-8530-FEC46F575593}" presName="composite" presStyleCnt="0"/>
      <dgm:spPr/>
    </dgm:pt>
    <dgm:pt modelId="{364480E8-E1B5-497E-9BBE-C45EE18EBE8A}" type="pres">
      <dgm:prSet presAssocID="{A56C8E2E-2389-4EF6-8530-FEC46F575593}" presName="FirstChild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332BBB1B-1699-4079-92A1-D9EF991D0FD6}" type="pres">
      <dgm:prSet presAssocID="{A56C8E2E-2389-4EF6-8530-FEC46F575593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4E06F4E2-88C6-448F-8923-1565DFFE6317}" type="pres">
      <dgm:prSet presAssocID="{A56C8E2E-2389-4EF6-8530-FEC46F575593}" presName="Accent" presStyleLbl="parChTrans1D1" presStyleIdx="0" presStyleCnt="4"/>
      <dgm:spPr/>
    </dgm:pt>
    <dgm:pt modelId="{7BE64290-B36E-43BB-98AE-562FD392AED9}" type="pres">
      <dgm:prSet presAssocID="{A56C8E2E-2389-4EF6-8530-FEC46F575593}" presName="Child" presStyleLbl="revTx" presStyleIdx="1" presStyleCnt="8" custScaleY="204652">
        <dgm:presLayoutVars>
          <dgm:chMax val="0"/>
          <dgm:chPref val="0"/>
          <dgm:bulletEnabled val="1"/>
        </dgm:presLayoutVars>
      </dgm:prSet>
      <dgm:spPr/>
    </dgm:pt>
    <dgm:pt modelId="{D5A1BA0D-896E-4710-A776-29651843219B}" type="pres">
      <dgm:prSet presAssocID="{51E79579-D0AA-4A8C-8752-C25E59AEE30C}" presName="sibTrans" presStyleCnt="0"/>
      <dgm:spPr/>
    </dgm:pt>
    <dgm:pt modelId="{FC4B108C-954C-43D2-8FA3-C8DE75AD5042}" type="pres">
      <dgm:prSet presAssocID="{6B18DBD1-457B-432E-B168-EED4E1FA54C7}" presName="composite" presStyleCnt="0"/>
      <dgm:spPr/>
    </dgm:pt>
    <dgm:pt modelId="{1350AC84-0453-4405-BAAD-4A013F417840}" type="pres">
      <dgm:prSet presAssocID="{6B18DBD1-457B-432E-B168-EED4E1FA54C7}" presName="First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5D349D37-33EB-4A31-AA79-F4B11C23D712}" type="pres">
      <dgm:prSet presAssocID="{6B18DBD1-457B-432E-B168-EED4E1FA54C7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A1AC1935-A23F-46F3-8084-E38B3A548EAE}" type="pres">
      <dgm:prSet presAssocID="{6B18DBD1-457B-432E-B168-EED4E1FA54C7}" presName="Accent" presStyleLbl="parChTrans1D1" presStyleIdx="1" presStyleCnt="4"/>
      <dgm:spPr/>
    </dgm:pt>
    <dgm:pt modelId="{E31D491A-2F38-4458-92F9-622A88FD8E12}" type="pres">
      <dgm:prSet presAssocID="{6B18DBD1-457B-432E-B168-EED4E1FA54C7}" presName="Child" presStyleLbl="revTx" presStyleIdx="3" presStyleCnt="8" custScaleY="89270">
        <dgm:presLayoutVars>
          <dgm:chMax val="0"/>
          <dgm:chPref val="0"/>
          <dgm:bulletEnabled val="1"/>
        </dgm:presLayoutVars>
      </dgm:prSet>
      <dgm:spPr/>
    </dgm:pt>
    <dgm:pt modelId="{CDDC4ADF-ED39-4670-B3C0-235F35DB6E9E}" type="pres">
      <dgm:prSet presAssocID="{685D1C2E-C1E2-469A-A6A8-89A56C386A4A}" presName="sibTrans" presStyleCnt="0"/>
      <dgm:spPr/>
    </dgm:pt>
    <dgm:pt modelId="{7DA5303F-2461-4DEC-85A9-DF32A110B850}" type="pres">
      <dgm:prSet presAssocID="{5D109475-FC6C-4164-8C64-20EA145467C5}" presName="composite" presStyleCnt="0"/>
      <dgm:spPr/>
    </dgm:pt>
    <dgm:pt modelId="{B9A66A11-D616-4F40-9CAC-3C9106CCA666}" type="pres">
      <dgm:prSet presAssocID="{5D109475-FC6C-4164-8C64-20EA145467C5}" presName="FirstChild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31935B51-E7A2-4A51-B5EF-A92B1F874DCC}" type="pres">
      <dgm:prSet presAssocID="{5D109475-FC6C-4164-8C64-20EA145467C5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F0291870-94B0-49E2-877A-96A3CC46453E}" type="pres">
      <dgm:prSet presAssocID="{5D109475-FC6C-4164-8C64-20EA145467C5}" presName="Accent" presStyleLbl="parChTrans1D1" presStyleIdx="2" presStyleCnt="4"/>
      <dgm:spPr/>
    </dgm:pt>
    <dgm:pt modelId="{9AF160BF-0965-4A3C-9A0D-4AE5024FE1DB}" type="pres">
      <dgm:prSet presAssocID="{5D109475-FC6C-4164-8C64-20EA145467C5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CD77C28D-4D98-4478-B320-885269D7501E}" type="pres">
      <dgm:prSet presAssocID="{044122A2-526E-44FA-8A3D-F8FE85AF5DEF}" presName="sibTrans" presStyleCnt="0"/>
      <dgm:spPr/>
    </dgm:pt>
    <dgm:pt modelId="{0486AE8B-7264-4975-9020-8DCEE68DD573}" type="pres">
      <dgm:prSet presAssocID="{F386DF7F-4D43-4699-AEBB-41B790826068}" presName="composite" presStyleCnt="0"/>
      <dgm:spPr/>
    </dgm:pt>
    <dgm:pt modelId="{4C0783A9-11C4-4443-A23F-8A353FE3E1AC}" type="pres">
      <dgm:prSet presAssocID="{F386DF7F-4D43-4699-AEBB-41B790826068}" presName="First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6DE9EFC5-B066-44DA-A8D1-D05D824C680E}" type="pres">
      <dgm:prSet presAssocID="{F386DF7F-4D43-4699-AEBB-41B790826068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EE4031BB-A783-4F9E-93A7-24B1EA4330C1}" type="pres">
      <dgm:prSet presAssocID="{F386DF7F-4D43-4699-AEBB-41B790826068}" presName="Accent" presStyleLbl="parChTrans1D1" presStyleIdx="3" presStyleCnt="4"/>
      <dgm:spPr/>
    </dgm:pt>
    <dgm:pt modelId="{3F586296-2922-4650-A6A1-D6100D408F00}" type="pres">
      <dgm:prSet presAssocID="{F386DF7F-4D43-4699-AEBB-41B790826068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734DB70E-2013-44C1-971B-52455661A596}" type="presOf" srcId="{E23F7A04-BF69-45DC-B3DF-E63C41EB4AA9}" destId="{3F586296-2922-4650-A6A1-D6100D408F00}" srcOrd="0" destOrd="0" presId="urn:microsoft.com/office/officeart/2011/layout/TabList"/>
    <dgm:cxn modelId="{C6A0901B-4D09-4C4C-AAF9-3B4CB6FE82B4}" srcId="{29CC0538-DA83-4682-8B43-31C6858759D6}" destId="{A56C8E2E-2389-4EF6-8530-FEC46F575593}" srcOrd="0" destOrd="0" parTransId="{684EA350-C3DA-4070-86EE-A79E9BE04426}" sibTransId="{51E79579-D0AA-4A8C-8752-C25E59AEE30C}"/>
    <dgm:cxn modelId="{5A1DA721-AD79-485B-B960-D49131870827}" srcId="{F386DF7F-4D43-4699-AEBB-41B790826068}" destId="{E23F7A04-BF69-45DC-B3DF-E63C41EB4AA9}" srcOrd="1" destOrd="0" parTransId="{2FD77263-1DC1-4435-BC38-22BFB7EE6BC8}" sibTransId="{08C91706-43F4-456F-8788-DE824F2A3B23}"/>
    <dgm:cxn modelId="{657D0325-D439-4C73-80DC-5205874E5B7A}" srcId="{6B18DBD1-457B-432E-B168-EED4E1FA54C7}" destId="{9EA0FE01-19A8-4DAA-AB93-60FD90C2CBA3}" srcOrd="0" destOrd="0" parTransId="{60980D84-2E9F-4F0A-A852-E334F52F27F8}" sibTransId="{763A4229-8B39-4C7D-8851-7E6F0AE9D41A}"/>
    <dgm:cxn modelId="{E7C39632-BEC8-4EA1-85E2-CA7CFB491B79}" type="presOf" srcId="{B435871B-C7ED-4A92-BC32-A967DD2AD3D7}" destId="{E31D491A-2F38-4458-92F9-622A88FD8E12}" srcOrd="0" destOrd="0" presId="urn:microsoft.com/office/officeart/2011/layout/TabList"/>
    <dgm:cxn modelId="{9348B936-CA6E-4DB1-8122-AB38B151837E}" type="presOf" srcId="{6B18DBD1-457B-432E-B168-EED4E1FA54C7}" destId="{5D349D37-33EB-4A31-AA79-F4B11C23D712}" srcOrd="0" destOrd="0" presId="urn:microsoft.com/office/officeart/2011/layout/TabList"/>
    <dgm:cxn modelId="{2B98E640-FF4D-43C3-B14D-AE3CAB4A0D13}" type="presOf" srcId="{5D109475-FC6C-4164-8C64-20EA145467C5}" destId="{31935B51-E7A2-4A51-B5EF-A92B1F874DCC}" srcOrd="0" destOrd="0" presId="urn:microsoft.com/office/officeart/2011/layout/TabList"/>
    <dgm:cxn modelId="{DF0FCA5B-833E-461F-A35C-3A222A5296C2}" srcId="{A56C8E2E-2389-4EF6-8530-FEC46F575593}" destId="{5EEEB01B-FE67-46C8-90B7-ED69D8B74326}" srcOrd="0" destOrd="0" parTransId="{D9201E9F-DE14-4184-BCD1-08E91FA8F3D8}" sibTransId="{83E2E473-3914-4EF2-B192-5CA1F025B5A7}"/>
    <dgm:cxn modelId="{4C268946-E5BE-47AF-8784-A907C3E72B18}" type="presOf" srcId="{1088A0C6-8AC8-47F5-A8CB-6739361DB453}" destId="{3F586296-2922-4650-A6A1-D6100D408F00}" srcOrd="0" destOrd="1" presId="urn:microsoft.com/office/officeart/2011/layout/TabList"/>
    <dgm:cxn modelId="{4B149648-C0C8-46BA-8403-D420857B1167}" type="presOf" srcId="{E15DC018-BDF7-40DE-B2F0-8B1188D20D85}" destId="{9AF160BF-0965-4A3C-9A0D-4AE5024FE1DB}" srcOrd="0" destOrd="0" presId="urn:microsoft.com/office/officeart/2011/layout/TabList"/>
    <dgm:cxn modelId="{08181156-C2D7-4A72-A769-67372CB6D1E5}" srcId="{29CC0538-DA83-4682-8B43-31C6858759D6}" destId="{F386DF7F-4D43-4699-AEBB-41B790826068}" srcOrd="3" destOrd="0" parTransId="{F7478AA2-018F-4516-85FA-466C2FD3560E}" sibTransId="{29DED122-C173-4151-B9BD-7C6991CB3610}"/>
    <dgm:cxn modelId="{F20F147B-53DC-45AD-BABB-4F0888F98CE5}" type="presOf" srcId="{A56C8E2E-2389-4EF6-8530-FEC46F575593}" destId="{332BBB1B-1699-4079-92A1-D9EF991D0FD6}" srcOrd="0" destOrd="0" presId="urn:microsoft.com/office/officeart/2011/layout/TabList"/>
    <dgm:cxn modelId="{70B37F7B-5C1E-491C-B3C2-F122FA60577D}" type="presOf" srcId="{AFBE5EB3-466B-4CCB-9383-9207C845EEB9}" destId="{9AF160BF-0965-4A3C-9A0D-4AE5024FE1DB}" srcOrd="0" destOrd="1" presId="urn:microsoft.com/office/officeart/2011/layout/TabList"/>
    <dgm:cxn modelId="{9C884D82-A346-4DF5-A84A-BE8ECF736B14}" srcId="{6B18DBD1-457B-432E-B168-EED4E1FA54C7}" destId="{B435871B-C7ED-4A92-BC32-A967DD2AD3D7}" srcOrd="1" destOrd="0" parTransId="{D70D2D88-10F2-4BD7-980B-71C72A396E67}" sibTransId="{4E02B94A-0526-4C34-AAB7-EBA040F30781}"/>
    <dgm:cxn modelId="{B1F8A88B-A73F-4633-A287-DC31D78322E9}" srcId="{29CC0538-DA83-4682-8B43-31C6858759D6}" destId="{5D109475-FC6C-4164-8C64-20EA145467C5}" srcOrd="2" destOrd="0" parTransId="{D0C4E173-EE2A-4AC5-82C7-09DD318D6406}" sibTransId="{044122A2-526E-44FA-8A3D-F8FE85AF5DEF}"/>
    <dgm:cxn modelId="{B2523F8E-F562-4F73-A69F-D39FBA4B2791}" srcId="{5D109475-FC6C-4164-8C64-20EA145467C5}" destId="{58BA652C-ADE8-42B8-BF10-AA9363E20FB9}" srcOrd="0" destOrd="0" parTransId="{5BE3D303-4159-43AC-884D-4D3508CE7C65}" sibTransId="{3320A09E-B2CD-4524-B723-D1C5D6C430B0}"/>
    <dgm:cxn modelId="{DE390891-E928-40C4-8EF9-6281B050AA73}" srcId="{A56C8E2E-2389-4EF6-8530-FEC46F575593}" destId="{F77D00D2-6000-482D-ABAC-E75A7AA199C9}" srcOrd="2" destOrd="0" parTransId="{63519B1F-CB1B-424C-96C8-01BA63E0EBF7}" sibTransId="{7AD826FE-0AED-4590-A35C-FEEE957C3C36}"/>
    <dgm:cxn modelId="{313DDE96-A405-46B6-AA21-ACF06EEA9EFB}" type="presOf" srcId="{8D234DAF-10BA-4A01-9FB3-CC74557DDBA8}" destId="{7BE64290-B36E-43BB-98AE-562FD392AED9}" srcOrd="0" destOrd="3" presId="urn:microsoft.com/office/officeart/2011/layout/TabList"/>
    <dgm:cxn modelId="{BFEA5399-742C-4D43-A172-B4B2860CD06D}" srcId="{A56C8E2E-2389-4EF6-8530-FEC46F575593}" destId="{8D234DAF-10BA-4A01-9FB3-CC74557DDBA8}" srcOrd="4" destOrd="0" parTransId="{4A550EC8-59BE-4D2D-93D7-33A75F231A54}" sibTransId="{11019047-780B-4461-856D-D81115A7DBAE}"/>
    <dgm:cxn modelId="{1093DF9C-6845-41F8-96DC-0602885A9575}" srcId="{F386DF7F-4D43-4699-AEBB-41B790826068}" destId="{1088A0C6-8AC8-47F5-A8CB-6739361DB453}" srcOrd="2" destOrd="0" parTransId="{4F900C32-0A99-41A4-B305-AC163B0E8B20}" sibTransId="{4C0C8BAB-B733-4451-A583-52123BC08559}"/>
    <dgm:cxn modelId="{4F0D7DA2-74AB-45E4-ABB1-347523944F63}" type="presOf" srcId="{58BA652C-ADE8-42B8-BF10-AA9363E20FB9}" destId="{B9A66A11-D616-4F40-9CAC-3C9106CCA666}" srcOrd="0" destOrd="0" presId="urn:microsoft.com/office/officeart/2011/layout/TabList"/>
    <dgm:cxn modelId="{DC1D9DA3-31DB-437D-9468-F0222854E51A}" srcId="{5D109475-FC6C-4164-8C64-20EA145467C5}" destId="{E15DC018-BDF7-40DE-B2F0-8B1188D20D85}" srcOrd="1" destOrd="0" parTransId="{4DDCD463-07B1-475E-9D13-B5032632E2C9}" sibTransId="{203B9F6B-BD51-429F-95E1-D38054A0A2E7}"/>
    <dgm:cxn modelId="{54CC12A6-6894-4EA2-8C3C-E23083BF8D9C}" type="presOf" srcId="{F386DF7F-4D43-4699-AEBB-41B790826068}" destId="{6DE9EFC5-B066-44DA-A8D1-D05D824C680E}" srcOrd="0" destOrd="0" presId="urn:microsoft.com/office/officeart/2011/layout/TabList"/>
    <dgm:cxn modelId="{9482EAAD-2ADB-480C-AA60-6FC90F62F4EB}" type="presOf" srcId="{815700F7-E3DD-4B34-9EC3-6AADBD1E0A11}" destId="{7BE64290-B36E-43BB-98AE-562FD392AED9}" srcOrd="0" destOrd="2" presId="urn:microsoft.com/office/officeart/2011/layout/TabList"/>
    <dgm:cxn modelId="{BCB7BAB3-2B50-41E5-93FC-11F1429D2F6C}" type="presOf" srcId="{9EA0FE01-19A8-4DAA-AB93-60FD90C2CBA3}" destId="{1350AC84-0453-4405-BAAD-4A013F417840}" srcOrd="0" destOrd="0" presId="urn:microsoft.com/office/officeart/2011/layout/TabList"/>
    <dgm:cxn modelId="{DA1A32B8-205C-476D-9DF2-CFEF7F6DBEB7}" srcId="{29CC0538-DA83-4682-8B43-31C6858759D6}" destId="{6B18DBD1-457B-432E-B168-EED4E1FA54C7}" srcOrd="1" destOrd="0" parTransId="{F80E8F66-BE62-4D90-855E-0FAD723CD587}" sibTransId="{685D1C2E-C1E2-469A-A6A8-89A56C386A4A}"/>
    <dgm:cxn modelId="{7DEB45B8-2C44-4E9F-844A-1A43D7E3DB03}" type="presOf" srcId="{5EEEB01B-FE67-46C8-90B7-ED69D8B74326}" destId="{364480E8-E1B5-497E-9BBE-C45EE18EBE8A}" srcOrd="0" destOrd="0" presId="urn:microsoft.com/office/officeart/2011/layout/TabList"/>
    <dgm:cxn modelId="{B21064BC-8043-4D32-9CEA-71D79B105699}" srcId="{5D109475-FC6C-4164-8C64-20EA145467C5}" destId="{AFBE5EB3-466B-4CCB-9383-9207C845EEB9}" srcOrd="2" destOrd="0" parTransId="{67800540-FFE1-4703-B88D-C381345D8B51}" sibTransId="{0710CBD2-D670-49B0-8F90-FC18BC0C2C39}"/>
    <dgm:cxn modelId="{544F5CC5-46A8-45F8-8C24-E5CBA85BFCE4}" srcId="{A56C8E2E-2389-4EF6-8530-FEC46F575593}" destId="{4447E59F-3419-46B1-8801-0612534C345E}" srcOrd="1" destOrd="0" parTransId="{877C47E5-4A83-4DBE-9B3D-F32676509037}" sibTransId="{3981BC65-3EA8-4254-AA33-9214A6A3FA85}"/>
    <dgm:cxn modelId="{FFFB26CC-596A-4E12-8E6C-D88D8900DA00}" srcId="{F386DF7F-4D43-4699-AEBB-41B790826068}" destId="{71039E66-2DCE-4C38-B29A-C4B74D5BEA38}" srcOrd="0" destOrd="0" parTransId="{47B35CC3-88EB-4891-B5CE-C3B5784D4371}" sibTransId="{CC65BCA2-89ED-4FB6-83CF-AEB08B1CE159}"/>
    <dgm:cxn modelId="{8B2B16CE-17F9-4F6F-8633-625E84447327}" type="presOf" srcId="{71039E66-2DCE-4C38-B29A-C4B74D5BEA38}" destId="{4C0783A9-11C4-4443-A23F-8A353FE3E1AC}" srcOrd="0" destOrd="0" presId="urn:microsoft.com/office/officeart/2011/layout/TabList"/>
    <dgm:cxn modelId="{9C753DD5-80C7-4E4B-B7CF-EA7DD7FBCB2C}" srcId="{A56C8E2E-2389-4EF6-8530-FEC46F575593}" destId="{815700F7-E3DD-4B34-9EC3-6AADBD1E0A11}" srcOrd="3" destOrd="0" parTransId="{E5853D2C-2F6B-4F20-A6D7-24C6422F7F7A}" sibTransId="{DB0C3E1F-E68E-496C-A9ED-6394E6E82688}"/>
    <dgm:cxn modelId="{04CF6AD7-6B12-467A-8709-9373F1CA4BB3}" type="presOf" srcId="{F77D00D2-6000-482D-ABAC-E75A7AA199C9}" destId="{7BE64290-B36E-43BB-98AE-562FD392AED9}" srcOrd="0" destOrd="1" presId="urn:microsoft.com/office/officeart/2011/layout/TabList"/>
    <dgm:cxn modelId="{9103A2D9-6180-40BB-8DB2-3FAA40141C7C}" type="presOf" srcId="{4447E59F-3419-46B1-8801-0612534C345E}" destId="{7BE64290-B36E-43BB-98AE-562FD392AED9}" srcOrd="0" destOrd="0" presId="urn:microsoft.com/office/officeart/2011/layout/TabList"/>
    <dgm:cxn modelId="{89917BF1-ACF9-4690-BBC0-3E9F34DE7DF1}" type="presOf" srcId="{29CC0538-DA83-4682-8B43-31C6858759D6}" destId="{ADC15C1F-A30D-4FCE-A26D-0B17882006B0}" srcOrd="0" destOrd="0" presId="urn:microsoft.com/office/officeart/2011/layout/TabList"/>
    <dgm:cxn modelId="{05CE25F6-E8C1-44E6-B063-2F67018A97D2}" type="presParOf" srcId="{ADC15C1F-A30D-4FCE-A26D-0B17882006B0}" destId="{D81CD1C5-F0C8-4D06-B102-714D8750F8BD}" srcOrd="0" destOrd="0" presId="urn:microsoft.com/office/officeart/2011/layout/TabList"/>
    <dgm:cxn modelId="{FA1E6904-7652-4466-95AC-536135C7E4EF}" type="presParOf" srcId="{D81CD1C5-F0C8-4D06-B102-714D8750F8BD}" destId="{364480E8-E1B5-497E-9BBE-C45EE18EBE8A}" srcOrd="0" destOrd="0" presId="urn:microsoft.com/office/officeart/2011/layout/TabList"/>
    <dgm:cxn modelId="{7EF3000C-2E3E-41B5-89B5-68BA1A4CDFF7}" type="presParOf" srcId="{D81CD1C5-F0C8-4D06-B102-714D8750F8BD}" destId="{332BBB1B-1699-4079-92A1-D9EF991D0FD6}" srcOrd="1" destOrd="0" presId="urn:microsoft.com/office/officeart/2011/layout/TabList"/>
    <dgm:cxn modelId="{45ADEAD5-AE10-4B43-AECB-3CFC6964FF8D}" type="presParOf" srcId="{D81CD1C5-F0C8-4D06-B102-714D8750F8BD}" destId="{4E06F4E2-88C6-448F-8923-1565DFFE6317}" srcOrd="2" destOrd="0" presId="urn:microsoft.com/office/officeart/2011/layout/TabList"/>
    <dgm:cxn modelId="{5C88DDC7-2357-4941-A70A-D39A94D1EAE9}" type="presParOf" srcId="{ADC15C1F-A30D-4FCE-A26D-0B17882006B0}" destId="{7BE64290-B36E-43BB-98AE-562FD392AED9}" srcOrd="1" destOrd="0" presId="urn:microsoft.com/office/officeart/2011/layout/TabList"/>
    <dgm:cxn modelId="{7D51AE15-F53F-4C75-A034-FB169A74D93B}" type="presParOf" srcId="{ADC15C1F-A30D-4FCE-A26D-0B17882006B0}" destId="{D5A1BA0D-896E-4710-A776-29651843219B}" srcOrd="2" destOrd="0" presId="urn:microsoft.com/office/officeart/2011/layout/TabList"/>
    <dgm:cxn modelId="{136BB2C5-8CFE-4B30-9A98-E3E0A99B233F}" type="presParOf" srcId="{ADC15C1F-A30D-4FCE-A26D-0B17882006B0}" destId="{FC4B108C-954C-43D2-8FA3-C8DE75AD5042}" srcOrd="3" destOrd="0" presId="urn:microsoft.com/office/officeart/2011/layout/TabList"/>
    <dgm:cxn modelId="{B7DFF49E-4772-4449-99A9-F843ABABDBB8}" type="presParOf" srcId="{FC4B108C-954C-43D2-8FA3-C8DE75AD5042}" destId="{1350AC84-0453-4405-BAAD-4A013F417840}" srcOrd="0" destOrd="0" presId="urn:microsoft.com/office/officeart/2011/layout/TabList"/>
    <dgm:cxn modelId="{3E339EB0-A370-424D-A886-2BA15C8DFDF6}" type="presParOf" srcId="{FC4B108C-954C-43D2-8FA3-C8DE75AD5042}" destId="{5D349D37-33EB-4A31-AA79-F4B11C23D712}" srcOrd="1" destOrd="0" presId="urn:microsoft.com/office/officeart/2011/layout/TabList"/>
    <dgm:cxn modelId="{77CA899D-412A-4453-8DA5-384350829BC3}" type="presParOf" srcId="{FC4B108C-954C-43D2-8FA3-C8DE75AD5042}" destId="{A1AC1935-A23F-46F3-8084-E38B3A548EAE}" srcOrd="2" destOrd="0" presId="urn:microsoft.com/office/officeart/2011/layout/TabList"/>
    <dgm:cxn modelId="{EA056C54-3FEE-4777-A8D4-47F59A0279C4}" type="presParOf" srcId="{ADC15C1F-A30D-4FCE-A26D-0B17882006B0}" destId="{E31D491A-2F38-4458-92F9-622A88FD8E12}" srcOrd="4" destOrd="0" presId="urn:microsoft.com/office/officeart/2011/layout/TabList"/>
    <dgm:cxn modelId="{222C3A3A-0BCF-43EE-A4C7-1565845098AF}" type="presParOf" srcId="{ADC15C1F-A30D-4FCE-A26D-0B17882006B0}" destId="{CDDC4ADF-ED39-4670-B3C0-235F35DB6E9E}" srcOrd="5" destOrd="0" presId="urn:microsoft.com/office/officeart/2011/layout/TabList"/>
    <dgm:cxn modelId="{BD0AE27F-F145-4FE5-B980-22829D4E945A}" type="presParOf" srcId="{ADC15C1F-A30D-4FCE-A26D-0B17882006B0}" destId="{7DA5303F-2461-4DEC-85A9-DF32A110B850}" srcOrd="6" destOrd="0" presId="urn:microsoft.com/office/officeart/2011/layout/TabList"/>
    <dgm:cxn modelId="{F502582F-7239-405B-BC0B-A4BF8ABA3A60}" type="presParOf" srcId="{7DA5303F-2461-4DEC-85A9-DF32A110B850}" destId="{B9A66A11-D616-4F40-9CAC-3C9106CCA666}" srcOrd="0" destOrd="0" presId="urn:microsoft.com/office/officeart/2011/layout/TabList"/>
    <dgm:cxn modelId="{BA691BCC-6C93-4FF6-8A6E-0968A0D9BA60}" type="presParOf" srcId="{7DA5303F-2461-4DEC-85A9-DF32A110B850}" destId="{31935B51-E7A2-4A51-B5EF-A92B1F874DCC}" srcOrd="1" destOrd="0" presId="urn:microsoft.com/office/officeart/2011/layout/TabList"/>
    <dgm:cxn modelId="{767ECA1D-C48B-4B5C-8ACF-8F8C9C6BFD18}" type="presParOf" srcId="{7DA5303F-2461-4DEC-85A9-DF32A110B850}" destId="{F0291870-94B0-49E2-877A-96A3CC46453E}" srcOrd="2" destOrd="0" presId="urn:microsoft.com/office/officeart/2011/layout/TabList"/>
    <dgm:cxn modelId="{57D67296-4DAD-43A1-AC7F-AFD04D9199F4}" type="presParOf" srcId="{ADC15C1F-A30D-4FCE-A26D-0B17882006B0}" destId="{9AF160BF-0965-4A3C-9A0D-4AE5024FE1DB}" srcOrd="7" destOrd="0" presId="urn:microsoft.com/office/officeart/2011/layout/TabList"/>
    <dgm:cxn modelId="{F8DFF18F-E54A-439C-8D27-13A0FD0E788D}" type="presParOf" srcId="{ADC15C1F-A30D-4FCE-A26D-0B17882006B0}" destId="{CD77C28D-4D98-4478-B320-885269D7501E}" srcOrd="8" destOrd="0" presId="urn:microsoft.com/office/officeart/2011/layout/TabList"/>
    <dgm:cxn modelId="{3E9EC65B-4855-476F-A15A-1EA93CD285E1}" type="presParOf" srcId="{ADC15C1F-A30D-4FCE-A26D-0B17882006B0}" destId="{0486AE8B-7264-4975-9020-8DCEE68DD573}" srcOrd="9" destOrd="0" presId="urn:microsoft.com/office/officeart/2011/layout/TabList"/>
    <dgm:cxn modelId="{D499C92B-C9C7-4DC2-BC18-8200D2B44C33}" type="presParOf" srcId="{0486AE8B-7264-4975-9020-8DCEE68DD573}" destId="{4C0783A9-11C4-4443-A23F-8A353FE3E1AC}" srcOrd="0" destOrd="0" presId="urn:microsoft.com/office/officeart/2011/layout/TabList"/>
    <dgm:cxn modelId="{404C927C-CAD3-4B47-B7FD-E7730277FB41}" type="presParOf" srcId="{0486AE8B-7264-4975-9020-8DCEE68DD573}" destId="{6DE9EFC5-B066-44DA-A8D1-D05D824C680E}" srcOrd="1" destOrd="0" presId="urn:microsoft.com/office/officeart/2011/layout/TabList"/>
    <dgm:cxn modelId="{04B7845E-7CBC-4EC6-96C2-E8A34C1D076E}" type="presParOf" srcId="{0486AE8B-7264-4975-9020-8DCEE68DD573}" destId="{EE4031BB-A783-4F9E-93A7-24B1EA4330C1}" srcOrd="2" destOrd="0" presId="urn:microsoft.com/office/officeart/2011/layout/TabList"/>
    <dgm:cxn modelId="{FF639D8A-4794-4D88-B72D-468A9A239045}" type="presParOf" srcId="{ADC15C1F-A30D-4FCE-A26D-0B17882006B0}" destId="{3F586296-2922-4650-A6A1-D6100D408F00}" srcOrd="10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44A4CD-FC43-41C8-B5A5-FB71F13D335F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HK"/>
        </a:p>
      </dgm:t>
    </dgm:pt>
    <dgm:pt modelId="{06906436-CCD7-4529-8A00-A553C7D9277F}">
      <dgm:prSet phldrT="[Text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zh-TW" altLang="en-US" sz="3600" dirty="0"/>
            <a:t>目的</a:t>
          </a:r>
          <a:endParaRPr lang="en-HK" sz="3600" dirty="0"/>
        </a:p>
      </dgm:t>
    </dgm:pt>
    <dgm:pt modelId="{111CB867-1EE3-42FD-9695-483675B8A8CD}" type="parTrans" cxnId="{09B1E411-6476-4A21-BEB9-5BE9EE0A61B4}">
      <dgm:prSet/>
      <dgm:spPr/>
      <dgm:t>
        <a:bodyPr/>
        <a:lstStyle/>
        <a:p>
          <a:endParaRPr lang="en-HK"/>
        </a:p>
      </dgm:t>
    </dgm:pt>
    <dgm:pt modelId="{C6A3F976-BDE0-4657-8543-0030C8792E08}" type="sibTrans" cxnId="{09B1E411-6476-4A21-BEB9-5BE9EE0A61B4}">
      <dgm:prSet/>
      <dgm:spPr/>
      <dgm:t>
        <a:bodyPr/>
        <a:lstStyle/>
        <a:p>
          <a:endParaRPr lang="en-HK"/>
        </a:p>
      </dgm:t>
    </dgm:pt>
    <dgm:pt modelId="{700DAA91-99C1-4B71-83EB-8CF88CD58A06}">
      <dgm:prSet phldrT="[Text]" phldr="1" custT="1"/>
      <dgm:spPr/>
      <dgm:t>
        <a:bodyPr/>
        <a:lstStyle/>
        <a:p>
          <a:endParaRPr lang="en-HK" sz="3600" dirty="0"/>
        </a:p>
      </dgm:t>
    </dgm:pt>
    <dgm:pt modelId="{36F2134A-BBD4-4B07-AE3B-2E96EC194627}" type="parTrans" cxnId="{E8794502-9B6D-439A-9543-6664EEA96225}">
      <dgm:prSet/>
      <dgm:spPr/>
      <dgm:t>
        <a:bodyPr/>
        <a:lstStyle/>
        <a:p>
          <a:endParaRPr lang="en-HK"/>
        </a:p>
      </dgm:t>
    </dgm:pt>
    <dgm:pt modelId="{7B1B59AB-71A1-4E80-A1B0-F0121EE6537F}" type="sibTrans" cxnId="{E8794502-9B6D-439A-9543-6664EEA96225}">
      <dgm:prSet/>
      <dgm:spPr/>
      <dgm:t>
        <a:bodyPr/>
        <a:lstStyle/>
        <a:p>
          <a:endParaRPr lang="en-HK"/>
        </a:p>
      </dgm:t>
    </dgm:pt>
    <dgm:pt modelId="{26FE2097-AFF4-446A-9865-2AE946EEB3B5}">
      <dgm:prSet phldrT="[Text]" custT="1"/>
      <dgm:spPr/>
      <dgm:t>
        <a:bodyPr/>
        <a:lstStyle/>
        <a:p>
          <a:r>
            <a:rPr lang="zh-TW" altLang="en-US" sz="3600" dirty="0"/>
            <a:t>發掘城市資源</a:t>
          </a:r>
          <a:endParaRPr lang="en-HK" sz="3600" dirty="0"/>
        </a:p>
      </dgm:t>
    </dgm:pt>
    <dgm:pt modelId="{7E302341-0EC3-4BEE-A29F-4FCC45E7F9BB}" type="parTrans" cxnId="{E4601DDA-D229-4479-BF84-2DBEFF521BE1}">
      <dgm:prSet/>
      <dgm:spPr/>
      <dgm:t>
        <a:bodyPr/>
        <a:lstStyle/>
        <a:p>
          <a:endParaRPr lang="en-HK"/>
        </a:p>
      </dgm:t>
    </dgm:pt>
    <dgm:pt modelId="{A2278DDD-A7A7-4413-B564-2790657DC172}" type="sibTrans" cxnId="{E4601DDA-D229-4479-BF84-2DBEFF521BE1}">
      <dgm:prSet/>
      <dgm:spPr/>
      <dgm:t>
        <a:bodyPr/>
        <a:lstStyle/>
        <a:p>
          <a:endParaRPr lang="en-HK"/>
        </a:p>
      </dgm:t>
    </dgm:pt>
    <dgm:pt modelId="{5FC5B6C5-D9F4-4EA5-9627-88470C68107D}">
      <dgm:prSet phldrT="[Text]" custT="1"/>
      <dgm:spPr/>
      <dgm:t>
        <a:bodyPr/>
        <a:lstStyle/>
        <a:p>
          <a:r>
            <a:rPr lang="zh-TW" altLang="en-US" sz="3600" dirty="0"/>
            <a:t>對象</a:t>
          </a:r>
          <a:endParaRPr lang="en-HK" sz="3600" dirty="0"/>
        </a:p>
      </dgm:t>
    </dgm:pt>
    <dgm:pt modelId="{64C6E39B-68B6-493B-9604-0EFFECF01B0C}" type="parTrans" cxnId="{200D815B-0D27-428F-9A08-97E6785F2940}">
      <dgm:prSet/>
      <dgm:spPr/>
      <dgm:t>
        <a:bodyPr/>
        <a:lstStyle/>
        <a:p>
          <a:endParaRPr lang="en-HK"/>
        </a:p>
      </dgm:t>
    </dgm:pt>
    <dgm:pt modelId="{3096CBAA-6AD0-470B-9932-F1F0CDDAF9BF}" type="sibTrans" cxnId="{200D815B-0D27-428F-9A08-97E6785F2940}">
      <dgm:prSet/>
      <dgm:spPr/>
      <dgm:t>
        <a:bodyPr/>
        <a:lstStyle/>
        <a:p>
          <a:endParaRPr lang="en-HK"/>
        </a:p>
      </dgm:t>
    </dgm:pt>
    <dgm:pt modelId="{1171425E-208D-419C-8B47-F3A19830FB16}">
      <dgm:prSet phldrT="[Text]" phldr="1" custT="1"/>
      <dgm:spPr/>
      <dgm:t>
        <a:bodyPr/>
        <a:lstStyle/>
        <a:p>
          <a:endParaRPr lang="en-HK" sz="3600"/>
        </a:p>
      </dgm:t>
    </dgm:pt>
    <dgm:pt modelId="{71DEEB8B-F54A-417F-8782-46AE1B1A6CB7}" type="parTrans" cxnId="{87C8F7F4-0CF4-437C-95C4-FE90B533784F}">
      <dgm:prSet/>
      <dgm:spPr/>
      <dgm:t>
        <a:bodyPr/>
        <a:lstStyle/>
        <a:p>
          <a:endParaRPr lang="en-HK"/>
        </a:p>
      </dgm:t>
    </dgm:pt>
    <dgm:pt modelId="{BBAD8AC2-0D5A-4385-8F19-B1935294EA5C}" type="sibTrans" cxnId="{87C8F7F4-0CF4-437C-95C4-FE90B533784F}">
      <dgm:prSet/>
      <dgm:spPr/>
      <dgm:t>
        <a:bodyPr/>
        <a:lstStyle/>
        <a:p>
          <a:endParaRPr lang="en-HK"/>
        </a:p>
      </dgm:t>
    </dgm:pt>
    <dgm:pt modelId="{5DC5D26C-CD6B-47CC-B34B-A19AA8B8FD5C}">
      <dgm:prSet phldrT="[Text]" custT="1"/>
      <dgm:spPr/>
      <dgm:t>
        <a:bodyPr/>
        <a:lstStyle/>
        <a:p>
          <a:r>
            <a:rPr lang="zh-TW" altLang="en-US" sz="3600" dirty="0"/>
            <a:t>有意轉行或接受培訓的基層人士及青年</a:t>
          </a:r>
          <a:endParaRPr lang="en-HK" sz="3600" dirty="0"/>
        </a:p>
      </dgm:t>
    </dgm:pt>
    <dgm:pt modelId="{53616B71-8A2C-4421-85E4-C8B999B5B7BD}" type="parTrans" cxnId="{49D5A9AA-92F1-46C0-A7BC-C147A9F6C5BB}">
      <dgm:prSet/>
      <dgm:spPr/>
      <dgm:t>
        <a:bodyPr/>
        <a:lstStyle/>
        <a:p>
          <a:endParaRPr lang="en-HK"/>
        </a:p>
      </dgm:t>
    </dgm:pt>
    <dgm:pt modelId="{9EBE68F4-1662-4BCC-B2AE-8C7DA99D1834}" type="sibTrans" cxnId="{49D5A9AA-92F1-46C0-A7BC-C147A9F6C5BB}">
      <dgm:prSet/>
      <dgm:spPr/>
      <dgm:t>
        <a:bodyPr/>
        <a:lstStyle/>
        <a:p>
          <a:endParaRPr lang="en-HK"/>
        </a:p>
      </dgm:t>
    </dgm:pt>
    <dgm:pt modelId="{4561D311-BAE1-4710-883E-7A470BF26A44}">
      <dgm:prSet phldrT="[Text]" custT="1"/>
      <dgm:spPr/>
      <dgm:t>
        <a:bodyPr/>
        <a:lstStyle/>
        <a:p>
          <a:r>
            <a:rPr lang="zh-TW" altLang="en-US" sz="3600" dirty="0"/>
            <a:t>內容</a:t>
          </a:r>
          <a:endParaRPr lang="en-HK" sz="3600" dirty="0"/>
        </a:p>
      </dgm:t>
    </dgm:pt>
    <dgm:pt modelId="{A4FD884B-9BC1-46FC-82E8-ADDFB6FED357}" type="parTrans" cxnId="{2AB1806E-A833-4817-9A6A-11E54205DFC6}">
      <dgm:prSet/>
      <dgm:spPr/>
      <dgm:t>
        <a:bodyPr/>
        <a:lstStyle/>
        <a:p>
          <a:endParaRPr lang="en-HK"/>
        </a:p>
      </dgm:t>
    </dgm:pt>
    <dgm:pt modelId="{D802CFED-004E-4C4E-AD8F-CE38184CFD21}" type="sibTrans" cxnId="{2AB1806E-A833-4817-9A6A-11E54205DFC6}">
      <dgm:prSet/>
      <dgm:spPr/>
      <dgm:t>
        <a:bodyPr/>
        <a:lstStyle/>
        <a:p>
          <a:endParaRPr lang="en-HK"/>
        </a:p>
      </dgm:t>
    </dgm:pt>
    <dgm:pt modelId="{0815C583-B86B-4A66-AC54-924641DF7EB0}">
      <dgm:prSet phldrT="[Text]" phldr="1" custT="1"/>
      <dgm:spPr/>
      <dgm:t>
        <a:bodyPr/>
        <a:lstStyle/>
        <a:p>
          <a:endParaRPr lang="en-HK" sz="3600"/>
        </a:p>
      </dgm:t>
    </dgm:pt>
    <dgm:pt modelId="{8E224B96-31D1-4B4D-BA99-B720E202274E}" type="parTrans" cxnId="{8E4D8964-3D3F-4679-8EC6-D0E81380323C}">
      <dgm:prSet/>
      <dgm:spPr/>
      <dgm:t>
        <a:bodyPr/>
        <a:lstStyle/>
        <a:p>
          <a:endParaRPr lang="en-HK"/>
        </a:p>
      </dgm:t>
    </dgm:pt>
    <dgm:pt modelId="{3D535C22-8CC4-4E49-8C82-D534963C1114}" type="sibTrans" cxnId="{8E4D8964-3D3F-4679-8EC6-D0E81380323C}">
      <dgm:prSet/>
      <dgm:spPr/>
      <dgm:t>
        <a:bodyPr/>
        <a:lstStyle/>
        <a:p>
          <a:endParaRPr lang="en-HK"/>
        </a:p>
      </dgm:t>
    </dgm:pt>
    <dgm:pt modelId="{BD9A9FFE-46FC-4613-AEF8-B4E170EBF9D7}">
      <dgm:prSet phldrT="[Text]" custT="1"/>
      <dgm:spPr/>
      <dgm:t>
        <a:bodyPr/>
        <a:lstStyle/>
        <a:p>
          <a:r>
            <a:rPr lang="zh-TW" altLang="en-US" sz="3600" dirty="0"/>
            <a:t>教關伙伴機構提供就業掛勾課程訓練，涵蓋家居服務、物業管理與保安、美容、護理、康體、沖調咖啡、設計等行業</a:t>
          </a:r>
          <a:endParaRPr lang="en-HK" sz="3600" dirty="0"/>
        </a:p>
      </dgm:t>
    </dgm:pt>
    <dgm:pt modelId="{7D713079-7558-42B5-8EB4-36F7AD94A145}" type="parTrans" cxnId="{BE307A6D-DEC5-408B-AC7D-403148E51EF3}">
      <dgm:prSet/>
      <dgm:spPr/>
      <dgm:t>
        <a:bodyPr/>
        <a:lstStyle/>
        <a:p>
          <a:endParaRPr lang="en-HK"/>
        </a:p>
      </dgm:t>
    </dgm:pt>
    <dgm:pt modelId="{89FA87CD-A05D-4427-BC8D-AEB4E64561D4}" type="sibTrans" cxnId="{BE307A6D-DEC5-408B-AC7D-403148E51EF3}">
      <dgm:prSet/>
      <dgm:spPr/>
      <dgm:t>
        <a:bodyPr/>
        <a:lstStyle/>
        <a:p>
          <a:endParaRPr lang="en-HK"/>
        </a:p>
      </dgm:t>
    </dgm:pt>
    <dgm:pt modelId="{AE24B8A4-8783-4DC2-936B-B22FF256B426}">
      <dgm:prSet phldrT="[Text]" custT="1"/>
      <dgm:spPr/>
      <dgm:t>
        <a:bodyPr/>
        <a:lstStyle/>
        <a:p>
          <a:r>
            <a:rPr lang="zh-TW" altLang="en-US" sz="3600" dirty="0"/>
            <a:t>願意與失業人士同行的教會</a:t>
          </a:r>
          <a:endParaRPr lang="en-HK" sz="3600" dirty="0"/>
        </a:p>
      </dgm:t>
    </dgm:pt>
    <dgm:pt modelId="{6B948C64-5E58-485E-B11D-3A6A7A13ECF0}" type="parTrans" cxnId="{3C9C93C7-665C-46E8-9F99-D63308939BF2}">
      <dgm:prSet/>
      <dgm:spPr/>
      <dgm:t>
        <a:bodyPr/>
        <a:lstStyle/>
        <a:p>
          <a:endParaRPr lang="en-HK"/>
        </a:p>
      </dgm:t>
    </dgm:pt>
    <dgm:pt modelId="{CDB4B3E8-5A08-430E-9D11-C422E11720A7}" type="sibTrans" cxnId="{3C9C93C7-665C-46E8-9F99-D63308939BF2}">
      <dgm:prSet/>
      <dgm:spPr/>
      <dgm:t>
        <a:bodyPr/>
        <a:lstStyle/>
        <a:p>
          <a:endParaRPr lang="en-HK"/>
        </a:p>
      </dgm:t>
    </dgm:pt>
    <dgm:pt modelId="{14125526-B76E-4467-9D76-61746E8A953F}">
      <dgm:prSet phldrT="[Text]" custT="1"/>
      <dgm:spPr/>
      <dgm:t>
        <a:bodyPr/>
        <a:lstStyle/>
        <a:p>
          <a:r>
            <a:rPr lang="zh-TW" altLang="en-US" sz="3600" dirty="0"/>
            <a:t>目標</a:t>
          </a:r>
          <a:endParaRPr lang="en-HK" sz="3600" dirty="0"/>
        </a:p>
      </dgm:t>
    </dgm:pt>
    <dgm:pt modelId="{DFA0BF84-AEFA-4B72-93CE-AD3225D504E4}" type="parTrans" cxnId="{D10710F1-B013-439C-85CC-846253E0007C}">
      <dgm:prSet/>
      <dgm:spPr/>
      <dgm:t>
        <a:bodyPr/>
        <a:lstStyle/>
        <a:p>
          <a:endParaRPr lang="zh-HK" altLang="en-US"/>
        </a:p>
      </dgm:t>
    </dgm:pt>
    <dgm:pt modelId="{DA541C9B-D7BA-4E36-8ABD-517829273C35}" type="sibTrans" cxnId="{D10710F1-B013-439C-85CC-846253E0007C}">
      <dgm:prSet/>
      <dgm:spPr/>
      <dgm:t>
        <a:bodyPr/>
        <a:lstStyle/>
        <a:p>
          <a:endParaRPr lang="zh-HK" altLang="en-US"/>
        </a:p>
      </dgm:t>
    </dgm:pt>
    <dgm:pt modelId="{A0C0D87F-40E5-42F7-891B-64F464E495A6}">
      <dgm:prSet custT="1"/>
      <dgm:spPr/>
      <dgm:t>
        <a:bodyPr/>
        <a:lstStyle/>
        <a:p>
          <a:endParaRPr lang="zh-HK" altLang="en-US" sz="3600"/>
        </a:p>
      </dgm:t>
    </dgm:pt>
    <dgm:pt modelId="{18ACFE1D-1A76-4303-AC34-55681043409A}" type="parTrans" cxnId="{89E4EAE4-697C-4EC8-8631-94E8D1B6A703}">
      <dgm:prSet/>
      <dgm:spPr/>
      <dgm:t>
        <a:bodyPr/>
        <a:lstStyle/>
        <a:p>
          <a:endParaRPr lang="zh-HK" altLang="en-US"/>
        </a:p>
      </dgm:t>
    </dgm:pt>
    <dgm:pt modelId="{F33475CE-1EBB-4FDF-925F-C21486156CD5}" type="sibTrans" cxnId="{89E4EAE4-697C-4EC8-8631-94E8D1B6A703}">
      <dgm:prSet/>
      <dgm:spPr/>
      <dgm:t>
        <a:bodyPr/>
        <a:lstStyle/>
        <a:p>
          <a:endParaRPr lang="zh-HK" altLang="en-US"/>
        </a:p>
      </dgm:t>
    </dgm:pt>
    <dgm:pt modelId="{137E8D96-4D4C-4076-9B91-3198209426B9}">
      <dgm:prSet custT="1"/>
      <dgm:spPr/>
      <dgm:t>
        <a:bodyPr/>
        <a:lstStyle/>
        <a:p>
          <a:r>
            <a:rPr lang="zh-TW" altLang="en-US" sz="3600" dirty="0"/>
            <a:t>為基層人士提供再培訓，適應市場，增加就業機會</a:t>
          </a:r>
          <a:endParaRPr lang="zh-HK" altLang="en-US" sz="3600" dirty="0"/>
        </a:p>
      </dgm:t>
    </dgm:pt>
    <dgm:pt modelId="{1ABBC4C6-0908-47DA-992E-3CF79950FA6A}" type="parTrans" cxnId="{26472A58-F1D2-4052-ACEF-C42986696D41}">
      <dgm:prSet/>
      <dgm:spPr/>
      <dgm:t>
        <a:bodyPr/>
        <a:lstStyle/>
        <a:p>
          <a:endParaRPr lang="zh-HK" altLang="en-US"/>
        </a:p>
      </dgm:t>
    </dgm:pt>
    <dgm:pt modelId="{6CDA6B87-B3C3-4A11-8F93-B2D37D3D7F72}" type="sibTrans" cxnId="{26472A58-F1D2-4052-ACEF-C42986696D41}">
      <dgm:prSet/>
      <dgm:spPr/>
      <dgm:t>
        <a:bodyPr/>
        <a:lstStyle/>
        <a:p>
          <a:endParaRPr lang="zh-HK" altLang="en-US"/>
        </a:p>
      </dgm:t>
    </dgm:pt>
    <dgm:pt modelId="{D57024AC-B09D-466C-97D7-426B2D82A4EB}">
      <dgm:prSet phldrT="[Text]" custT="1"/>
      <dgm:spPr/>
      <dgm:t>
        <a:bodyPr/>
        <a:lstStyle/>
        <a:p>
          <a:r>
            <a:rPr lang="zh-TW" altLang="en-US" sz="3600" dirty="0"/>
            <a:t>提供免費培訓及津貼</a:t>
          </a:r>
          <a:endParaRPr lang="en-HK" sz="3600" dirty="0"/>
        </a:p>
      </dgm:t>
    </dgm:pt>
    <dgm:pt modelId="{46877293-45A4-4F0A-AA4B-AB4EEA86B2C3}" type="parTrans" cxnId="{4BDE09B5-8393-444A-8BBB-C7582501E66B}">
      <dgm:prSet/>
      <dgm:spPr/>
      <dgm:t>
        <a:bodyPr/>
        <a:lstStyle/>
        <a:p>
          <a:endParaRPr lang="zh-HK" altLang="en-US"/>
        </a:p>
      </dgm:t>
    </dgm:pt>
    <dgm:pt modelId="{C8772DF2-4714-4893-B147-130353BF9FB2}" type="sibTrans" cxnId="{4BDE09B5-8393-444A-8BBB-C7582501E66B}">
      <dgm:prSet/>
      <dgm:spPr/>
      <dgm:t>
        <a:bodyPr/>
        <a:lstStyle/>
        <a:p>
          <a:endParaRPr lang="zh-HK" altLang="en-US"/>
        </a:p>
      </dgm:t>
    </dgm:pt>
    <dgm:pt modelId="{247F0F49-B049-4C2B-83F0-FE9E818837C5}">
      <dgm:prSet phldrT="[Text]" custT="1"/>
      <dgm:spPr/>
      <dgm:t>
        <a:bodyPr/>
        <a:lstStyle/>
        <a:p>
          <a:r>
            <a:rPr lang="zh-TW" altLang="en-US" sz="3600" dirty="0"/>
            <a:t>提供途徑讓教會與基層人士同行，深化關係</a:t>
          </a:r>
          <a:endParaRPr lang="en-HK" sz="3600" dirty="0"/>
        </a:p>
      </dgm:t>
    </dgm:pt>
    <dgm:pt modelId="{8CED7458-DCB7-469B-8860-29B2367D5FD1}" type="parTrans" cxnId="{26F64B4E-800D-4ECE-8688-552E2EB8F7AC}">
      <dgm:prSet/>
      <dgm:spPr/>
      <dgm:t>
        <a:bodyPr/>
        <a:lstStyle/>
        <a:p>
          <a:endParaRPr lang="zh-HK" altLang="en-US"/>
        </a:p>
      </dgm:t>
    </dgm:pt>
    <dgm:pt modelId="{682C0A26-0FEA-481D-8ECB-DA88C9AC8C1A}" type="sibTrans" cxnId="{26F64B4E-800D-4ECE-8688-552E2EB8F7AC}">
      <dgm:prSet/>
      <dgm:spPr/>
      <dgm:t>
        <a:bodyPr/>
        <a:lstStyle/>
        <a:p>
          <a:endParaRPr lang="zh-HK" altLang="en-US"/>
        </a:p>
      </dgm:t>
    </dgm:pt>
    <dgm:pt modelId="{60B33262-C3E7-4407-8783-456957114F28}">
      <dgm:prSet phldrT="[Text]" custT="1"/>
      <dgm:spPr/>
      <dgm:t>
        <a:bodyPr/>
        <a:lstStyle/>
        <a:p>
          <a:r>
            <a:rPr lang="zh-TW" altLang="en-US" sz="3600" dirty="0"/>
            <a:t>教會引薦申請人參加培訓</a:t>
          </a:r>
          <a:endParaRPr lang="en-HK" sz="3600" dirty="0"/>
        </a:p>
      </dgm:t>
    </dgm:pt>
    <dgm:pt modelId="{5B83F63D-6903-4862-A89D-DE1B6CC9DF66}" type="parTrans" cxnId="{876303FD-D044-498E-8DCC-8F93DF0F0E54}">
      <dgm:prSet/>
      <dgm:spPr/>
      <dgm:t>
        <a:bodyPr/>
        <a:lstStyle/>
        <a:p>
          <a:endParaRPr lang="zh-HK" altLang="en-US"/>
        </a:p>
      </dgm:t>
    </dgm:pt>
    <dgm:pt modelId="{C8A2FD4F-DE1B-4EC7-B49A-F1030B82A25A}" type="sibTrans" cxnId="{876303FD-D044-498E-8DCC-8F93DF0F0E54}">
      <dgm:prSet/>
      <dgm:spPr/>
      <dgm:t>
        <a:bodyPr/>
        <a:lstStyle/>
        <a:p>
          <a:endParaRPr lang="zh-HK" altLang="en-US"/>
        </a:p>
      </dgm:t>
    </dgm:pt>
    <dgm:pt modelId="{6F2E2BC3-15ED-4D9F-B96D-40A678D9527A}">
      <dgm:prSet phldrT="[Text]" custT="1"/>
      <dgm:spPr/>
      <dgm:t>
        <a:bodyPr/>
        <a:lstStyle/>
        <a:p>
          <a:r>
            <a:rPr lang="zh-TW" altLang="en-US" sz="3600" dirty="0"/>
            <a:t>經教關平台報名參加培訓</a:t>
          </a:r>
          <a:endParaRPr lang="en-HK" sz="3600" dirty="0"/>
        </a:p>
      </dgm:t>
    </dgm:pt>
    <dgm:pt modelId="{97AD4721-0F18-4A9A-93FE-08AA8119D30E}" type="parTrans" cxnId="{B841626C-EABD-4742-9EAF-8A5468C367C1}">
      <dgm:prSet/>
      <dgm:spPr/>
      <dgm:t>
        <a:bodyPr/>
        <a:lstStyle/>
        <a:p>
          <a:endParaRPr lang="zh-HK" altLang="en-US"/>
        </a:p>
      </dgm:t>
    </dgm:pt>
    <dgm:pt modelId="{6A5A9FBA-67F6-47AC-A780-20D6A61D548A}" type="sibTrans" cxnId="{B841626C-EABD-4742-9EAF-8A5468C367C1}">
      <dgm:prSet/>
      <dgm:spPr/>
      <dgm:t>
        <a:bodyPr/>
        <a:lstStyle/>
        <a:p>
          <a:endParaRPr lang="zh-HK" altLang="en-US"/>
        </a:p>
      </dgm:t>
    </dgm:pt>
    <dgm:pt modelId="{866FF4E6-A209-42E0-848C-4F6516339198}" type="pres">
      <dgm:prSet presAssocID="{8D44A4CD-FC43-41C8-B5A5-FB71F13D335F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AF93BF6F-2B9C-4F4C-8BEE-7DB7328CB647}" type="pres">
      <dgm:prSet presAssocID="{06906436-CCD7-4529-8A00-A553C7D9277F}" presName="composite" presStyleCnt="0"/>
      <dgm:spPr/>
    </dgm:pt>
    <dgm:pt modelId="{1629AA24-CE06-4739-99DA-09FA1B70782C}" type="pres">
      <dgm:prSet presAssocID="{06906436-CCD7-4529-8A00-A553C7D9277F}" presName="FirstChild" presStyleLbl="revTx" presStyleIdx="0" presStyleCnt="8">
        <dgm:presLayoutVars>
          <dgm:chMax val="0"/>
          <dgm:chPref val="0"/>
          <dgm:bulletEnabled val="1"/>
        </dgm:presLayoutVars>
      </dgm:prSet>
      <dgm:spPr/>
    </dgm:pt>
    <dgm:pt modelId="{B1423ABC-EB58-4BCE-B12D-F790D564809E}" type="pres">
      <dgm:prSet presAssocID="{06906436-CCD7-4529-8A00-A553C7D9277F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C3E5B764-97B3-47F6-AFC7-91C5D387F8FE}" type="pres">
      <dgm:prSet presAssocID="{06906436-CCD7-4529-8A00-A553C7D9277F}" presName="Accent" presStyleLbl="parChTrans1D1" presStyleIdx="0" presStyleCnt="4"/>
      <dgm:spPr/>
    </dgm:pt>
    <dgm:pt modelId="{B7578C79-BE2E-4068-BD83-955E790B01AB}" type="pres">
      <dgm:prSet presAssocID="{06906436-CCD7-4529-8A00-A553C7D9277F}" presName="Child" presStyleLbl="revTx" presStyleIdx="1" presStyleCnt="8" custScaleY="205705">
        <dgm:presLayoutVars>
          <dgm:chMax val="0"/>
          <dgm:chPref val="0"/>
          <dgm:bulletEnabled val="1"/>
        </dgm:presLayoutVars>
      </dgm:prSet>
      <dgm:spPr/>
    </dgm:pt>
    <dgm:pt modelId="{01CE9BAF-5305-4215-B456-9A61D60A8239}" type="pres">
      <dgm:prSet presAssocID="{C6A3F976-BDE0-4657-8543-0030C8792E08}" presName="sibTrans" presStyleCnt="0"/>
      <dgm:spPr/>
    </dgm:pt>
    <dgm:pt modelId="{2A3D4DAF-D5CD-4B99-9818-E532EE64CF41}" type="pres">
      <dgm:prSet presAssocID="{14125526-B76E-4467-9D76-61746E8A953F}" presName="composite" presStyleCnt="0"/>
      <dgm:spPr/>
    </dgm:pt>
    <dgm:pt modelId="{1990AF30-16E9-4BA2-84F8-5E253D8503E6}" type="pres">
      <dgm:prSet presAssocID="{14125526-B76E-4467-9D76-61746E8A953F}" presName="First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EC42DE07-CA8D-4D89-9D73-92323DC48E21}" type="pres">
      <dgm:prSet presAssocID="{14125526-B76E-4467-9D76-61746E8A953F}" presName="Parent" presStyleLbl="alignNode1" presStyleIdx="1" presStyleCnt="4" custLinFactNeighborX="-1764" custLinFactNeighborY="-34016">
        <dgm:presLayoutVars>
          <dgm:chMax val="3"/>
          <dgm:chPref val="3"/>
          <dgm:bulletEnabled val="1"/>
        </dgm:presLayoutVars>
      </dgm:prSet>
      <dgm:spPr/>
    </dgm:pt>
    <dgm:pt modelId="{6B146A83-7975-4D2B-AFFB-6394221C4B8F}" type="pres">
      <dgm:prSet presAssocID="{14125526-B76E-4467-9D76-61746E8A953F}" presName="Accent" presStyleLbl="parChTrans1D1" presStyleIdx="1" presStyleCnt="4"/>
      <dgm:spPr/>
    </dgm:pt>
    <dgm:pt modelId="{3FAC9C27-3030-498C-86ED-72D5C164ACF2}" type="pres">
      <dgm:prSet presAssocID="{14125526-B76E-4467-9D76-61746E8A953F}" presName="Child" presStyleLbl="revTx" presStyleIdx="3" presStyleCnt="8" custScaleY="62333">
        <dgm:presLayoutVars>
          <dgm:chMax val="0"/>
          <dgm:chPref val="0"/>
          <dgm:bulletEnabled val="1"/>
        </dgm:presLayoutVars>
      </dgm:prSet>
      <dgm:spPr/>
    </dgm:pt>
    <dgm:pt modelId="{4568FA87-1898-4F72-9215-81D6D168C9E5}" type="pres">
      <dgm:prSet presAssocID="{DA541C9B-D7BA-4E36-8ABD-517829273C35}" presName="sibTrans" presStyleCnt="0"/>
      <dgm:spPr/>
    </dgm:pt>
    <dgm:pt modelId="{E3F9FA8E-2EDB-4FA5-A71F-7BCFCFC6C6E5}" type="pres">
      <dgm:prSet presAssocID="{5FC5B6C5-D9F4-4EA5-9627-88470C68107D}" presName="composite" presStyleCnt="0"/>
      <dgm:spPr/>
    </dgm:pt>
    <dgm:pt modelId="{DED73BF2-6E10-4167-91CF-07BC3D721397}" type="pres">
      <dgm:prSet presAssocID="{5FC5B6C5-D9F4-4EA5-9627-88470C68107D}" presName="FirstChild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F96CCEB2-0539-479C-987F-CA64F0347482}" type="pres">
      <dgm:prSet presAssocID="{5FC5B6C5-D9F4-4EA5-9627-88470C68107D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751293F0-EC4C-4B41-A644-BCD490D63CA5}" type="pres">
      <dgm:prSet presAssocID="{5FC5B6C5-D9F4-4EA5-9627-88470C68107D}" presName="Accent" presStyleLbl="parChTrans1D1" presStyleIdx="2" presStyleCnt="4"/>
      <dgm:spPr/>
    </dgm:pt>
    <dgm:pt modelId="{68E86B31-F9EE-461A-BAE7-C0B4EDD6EBB9}" type="pres">
      <dgm:prSet presAssocID="{5FC5B6C5-D9F4-4EA5-9627-88470C68107D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A1C1C861-C8BE-4F5E-B782-7D7EB3454D13}" type="pres">
      <dgm:prSet presAssocID="{3096CBAA-6AD0-470B-9932-F1F0CDDAF9BF}" presName="sibTrans" presStyleCnt="0"/>
      <dgm:spPr/>
    </dgm:pt>
    <dgm:pt modelId="{B42B5200-7B98-4B5A-82E8-B036BABD2563}" type="pres">
      <dgm:prSet presAssocID="{4561D311-BAE1-4710-883E-7A470BF26A44}" presName="composite" presStyleCnt="0"/>
      <dgm:spPr/>
    </dgm:pt>
    <dgm:pt modelId="{D2DA5398-D140-4B80-8E9B-E425AB8A8E53}" type="pres">
      <dgm:prSet presAssocID="{4561D311-BAE1-4710-883E-7A470BF26A44}" presName="First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BDB6268C-3A65-49C2-AA65-EB4FF5E42A38}" type="pres">
      <dgm:prSet presAssocID="{4561D311-BAE1-4710-883E-7A470BF26A44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D0F5FB27-F73B-481F-9898-233DCDAD1C46}" type="pres">
      <dgm:prSet presAssocID="{4561D311-BAE1-4710-883E-7A470BF26A44}" presName="Accent" presStyleLbl="parChTrans1D1" presStyleIdx="3" presStyleCnt="4"/>
      <dgm:spPr/>
    </dgm:pt>
    <dgm:pt modelId="{F07117E4-D3A9-4DB1-80F8-2F81F9F3463E}" type="pres">
      <dgm:prSet presAssocID="{4561D311-BAE1-4710-883E-7A470BF26A44}" presName="Child" presStyleLbl="revTx" presStyleIdx="7" presStyleCnt="8" custScaleY="154249">
        <dgm:presLayoutVars>
          <dgm:chMax val="0"/>
          <dgm:chPref val="0"/>
          <dgm:bulletEnabled val="1"/>
        </dgm:presLayoutVars>
      </dgm:prSet>
      <dgm:spPr/>
    </dgm:pt>
  </dgm:ptLst>
  <dgm:cxnLst>
    <dgm:cxn modelId="{E8794502-9B6D-439A-9543-6664EEA96225}" srcId="{06906436-CCD7-4529-8A00-A553C7D9277F}" destId="{700DAA91-99C1-4B71-83EB-8CF88CD58A06}" srcOrd="0" destOrd="0" parTransId="{36F2134A-BBD4-4B07-AE3B-2E96EC194627}" sibTransId="{7B1B59AB-71A1-4E80-A1B0-F0121EE6537F}"/>
    <dgm:cxn modelId="{38001004-FD1C-468A-939C-148F251D35A2}" type="presOf" srcId="{1171425E-208D-419C-8B47-F3A19830FB16}" destId="{DED73BF2-6E10-4167-91CF-07BC3D721397}" srcOrd="0" destOrd="0" presId="urn:microsoft.com/office/officeart/2011/layout/TabList"/>
    <dgm:cxn modelId="{F288F309-9D97-448C-8EF5-219F035AD092}" type="presOf" srcId="{4561D311-BAE1-4710-883E-7A470BF26A44}" destId="{BDB6268C-3A65-49C2-AA65-EB4FF5E42A38}" srcOrd="0" destOrd="0" presId="urn:microsoft.com/office/officeart/2011/layout/TabList"/>
    <dgm:cxn modelId="{09B1E411-6476-4A21-BEB9-5BE9EE0A61B4}" srcId="{8D44A4CD-FC43-41C8-B5A5-FB71F13D335F}" destId="{06906436-CCD7-4529-8A00-A553C7D9277F}" srcOrd="0" destOrd="0" parTransId="{111CB867-1EE3-42FD-9695-483675B8A8CD}" sibTransId="{C6A3F976-BDE0-4657-8543-0030C8792E08}"/>
    <dgm:cxn modelId="{FAE7182F-030F-429C-9A07-79B640DB365E}" type="presOf" srcId="{14125526-B76E-4467-9D76-61746E8A953F}" destId="{EC42DE07-CA8D-4D89-9D73-92323DC48E21}" srcOrd="0" destOrd="0" presId="urn:microsoft.com/office/officeart/2011/layout/TabList"/>
    <dgm:cxn modelId="{A21AF731-DBE7-48C4-AFAA-2A1C71E02A38}" type="presOf" srcId="{D57024AC-B09D-466C-97D7-426B2D82A4EB}" destId="{B7578C79-BE2E-4068-BD83-955E790B01AB}" srcOrd="0" destOrd="1" presId="urn:microsoft.com/office/officeart/2011/layout/TabList"/>
    <dgm:cxn modelId="{6099E73A-0D62-4831-A83E-6A3AB9975340}" type="presOf" srcId="{60B33262-C3E7-4407-8783-456957114F28}" destId="{B7578C79-BE2E-4068-BD83-955E790B01AB}" srcOrd="0" destOrd="2" presId="urn:microsoft.com/office/officeart/2011/layout/TabList"/>
    <dgm:cxn modelId="{200D815B-0D27-428F-9A08-97E6785F2940}" srcId="{8D44A4CD-FC43-41C8-B5A5-FB71F13D335F}" destId="{5FC5B6C5-D9F4-4EA5-9627-88470C68107D}" srcOrd="2" destOrd="0" parTransId="{64C6E39B-68B6-493B-9604-0EFFECF01B0C}" sibTransId="{3096CBAA-6AD0-470B-9932-F1F0CDDAF9BF}"/>
    <dgm:cxn modelId="{8E4D8964-3D3F-4679-8EC6-D0E81380323C}" srcId="{4561D311-BAE1-4710-883E-7A470BF26A44}" destId="{0815C583-B86B-4A66-AC54-924641DF7EB0}" srcOrd="0" destOrd="0" parTransId="{8E224B96-31D1-4B4D-BA99-B720E202274E}" sibTransId="{3D535C22-8CC4-4E49-8C82-D534963C1114}"/>
    <dgm:cxn modelId="{E5C64D66-653B-4DB8-8D94-51EC4798EC2C}" type="presOf" srcId="{6F2E2BC3-15ED-4D9F-B96D-40A678D9527A}" destId="{F07117E4-D3A9-4DB1-80F8-2F81F9F3463E}" srcOrd="0" destOrd="1" presId="urn:microsoft.com/office/officeart/2011/layout/TabList"/>
    <dgm:cxn modelId="{B841626C-EABD-4742-9EAF-8A5468C367C1}" srcId="{4561D311-BAE1-4710-883E-7A470BF26A44}" destId="{6F2E2BC3-15ED-4D9F-B96D-40A678D9527A}" srcOrd="2" destOrd="0" parTransId="{97AD4721-0F18-4A9A-93FE-08AA8119D30E}" sibTransId="{6A5A9FBA-67F6-47AC-A780-20D6A61D548A}"/>
    <dgm:cxn modelId="{BE307A6D-DEC5-408B-AC7D-403148E51EF3}" srcId="{4561D311-BAE1-4710-883E-7A470BF26A44}" destId="{BD9A9FFE-46FC-4613-AEF8-B4E170EBF9D7}" srcOrd="1" destOrd="0" parTransId="{7D713079-7558-42B5-8EB4-36F7AD94A145}" sibTransId="{89FA87CD-A05D-4427-BC8D-AEB4E64561D4}"/>
    <dgm:cxn modelId="{467D2C6E-2C1E-4918-91CD-3794E87080F8}" type="presOf" srcId="{0815C583-B86B-4A66-AC54-924641DF7EB0}" destId="{D2DA5398-D140-4B80-8E9B-E425AB8A8E53}" srcOrd="0" destOrd="0" presId="urn:microsoft.com/office/officeart/2011/layout/TabList"/>
    <dgm:cxn modelId="{26F64B4E-800D-4ECE-8688-552E2EB8F7AC}" srcId="{06906436-CCD7-4529-8A00-A553C7D9277F}" destId="{247F0F49-B049-4C2B-83F0-FE9E818837C5}" srcOrd="4" destOrd="0" parTransId="{8CED7458-DCB7-469B-8860-29B2367D5FD1}" sibTransId="{682C0A26-0FEA-481D-8ECB-DA88C9AC8C1A}"/>
    <dgm:cxn modelId="{2AB1806E-A833-4817-9A6A-11E54205DFC6}" srcId="{8D44A4CD-FC43-41C8-B5A5-FB71F13D335F}" destId="{4561D311-BAE1-4710-883E-7A470BF26A44}" srcOrd="3" destOrd="0" parTransId="{A4FD884B-9BC1-46FC-82E8-ADDFB6FED357}" sibTransId="{D802CFED-004E-4C4E-AD8F-CE38184CFD21}"/>
    <dgm:cxn modelId="{3CACE657-DF5B-4A8C-8EDF-208B240AD266}" type="presOf" srcId="{AE24B8A4-8783-4DC2-936B-B22FF256B426}" destId="{68E86B31-F9EE-461A-BAE7-C0B4EDD6EBB9}" srcOrd="0" destOrd="1" presId="urn:microsoft.com/office/officeart/2011/layout/TabList"/>
    <dgm:cxn modelId="{26472A58-F1D2-4052-ACEF-C42986696D41}" srcId="{14125526-B76E-4467-9D76-61746E8A953F}" destId="{137E8D96-4D4C-4076-9B91-3198209426B9}" srcOrd="1" destOrd="0" parTransId="{1ABBC4C6-0908-47DA-992E-3CF79950FA6A}" sibTransId="{6CDA6B87-B3C3-4A11-8F93-B2D37D3D7F72}"/>
    <dgm:cxn modelId="{A19E878D-A7F6-4D36-8C8F-4790E9C91606}" type="presOf" srcId="{BD9A9FFE-46FC-4613-AEF8-B4E170EBF9D7}" destId="{F07117E4-D3A9-4DB1-80F8-2F81F9F3463E}" srcOrd="0" destOrd="0" presId="urn:microsoft.com/office/officeart/2011/layout/TabList"/>
    <dgm:cxn modelId="{D1305C8F-8D1D-4C42-9996-68FC0CEA4EB8}" type="presOf" srcId="{8D44A4CD-FC43-41C8-B5A5-FB71F13D335F}" destId="{866FF4E6-A209-42E0-848C-4F6516339198}" srcOrd="0" destOrd="0" presId="urn:microsoft.com/office/officeart/2011/layout/TabList"/>
    <dgm:cxn modelId="{266F079F-1518-4C43-A64E-6ED43004607D}" type="presOf" srcId="{5FC5B6C5-D9F4-4EA5-9627-88470C68107D}" destId="{F96CCEB2-0539-479C-987F-CA64F0347482}" srcOrd="0" destOrd="0" presId="urn:microsoft.com/office/officeart/2011/layout/TabList"/>
    <dgm:cxn modelId="{7A0AA6A3-7B42-4C7B-A93A-F3FE0BC5DFC0}" type="presOf" srcId="{5DC5D26C-CD6B-47CC-B34B-A19AA8B8FD5C}" destId="{68E86B31-F9EE-461A-BAE7-C0B4EDD6EBB9}" srcOrd="0" destOrd="0" presId="urn:microsoft.com/office/officeart/2011/layout/TabList"/>
    <dgm:cxn modelId="{FDC210A9-8D2D-4028-95A2-28565062A13C}" type="presOf" srcId="{247F0F49-B049-4C2B-83F0-FE9E818837C5}" destId="{B7578C79-BE2E-4068-BD83-955E790B01AB}" srcOrd="0" destOrd="3" presId="urn:microsoft.com/office/officeart/2011/layout/TabList"/>
    <dgm:cxn modelId="{49D5A9AA-92F1-46C0-A7BC-C147A9F6C5BB}" srcId="{5FC5B6C5-D9F4-4EA5-9627-88470C68107D}" destId="{5DC5D26C-CD6B-47CC-B34B-A19AA8B8FD5C}" srcOrd="1" destOrd="0" parTransId="{53616B71-8A2C-4421-85E4-C8B999B5B7BD}" sibTransId="{9EBE68F4-1662-4BCC-B2AE-8C7DA99D1834}"/>
    <dgm:cxn modelId="{2C2835B0-BE9B-4F0E-B802-B04B9BFBB428}" type="presOf" srcId="{A0C0D87F-40E5-42F7-891B-64F464E495A6}" destId="{1990AF30-16E9-4BA2-84F8-5E253D8503E6}" srcOrd="0" destOrd="0" presId="urn:microsoft.com/office/officeart/2011/layout/TabList"/>
    <dgm:cxn modelId="{F953CEB4-0FB8-4635-A044-DE957888D9B7}" type="presOf" srcId="{700DAA91-99C1-4B71-83EB-8CF88CD58A06}" destId="{1629AA24-CE06-4739-99DA-09FA1B70782C}" srcOrd="0" destOrd="0" presId="urn:microsoft.com/office/officeart/2011/layout/TabList"/>
    <dgm:cxn modelId="{4BDE09B5-8393-444A-8BBB-C7582501E66B}" srcId="{06906436-CCD7-4529-8A00-A553C7D9277F}" destId="{D57024AC-B09D-466C-97D7-426B2D82A4EB}" srcOrd="2" destOrd="0" parTransId="{46877293-45A4-4F0A-AA4B-AB4EEA86B2C3}" sibTransId="{C8772DF2-4714-4893-B147-130353BF9FB2}"/>
    <dgm:cxn modelId="{E093B4BC-9BCD-4FE7-9DC1-67BD3798F83C}" type="presOf" srcId="{26FE2097-AFF4-446A-9865-2AE946EEB3B5}" destId="{B7578C79-BE2E-4068-BD83-955E790B01AB}" srcOrd="0" destOrd="0" presId="urn:microsoft.com/office/officeart/2011/layout/TabList"/>
    <dgm:cxn modelId="{1C3857BD-BC4C-44FD-8F2F-CF4F884AAA81}" type="presOf" srcId="{137E8D96-4D4C-4076-9B91-3198209426B9}" destId="{3FAC9C27-3030-498C-86ED-72D5C164ACF2}" srcOrd="0" destOrd="0" presId="urn:microsoft.com/office/officeart/2011/layout/TabList"/>
    <dgm:cxn modelId="{3C9C93C7-665C-46E8-9F99-D63308939BF2}" srcId="{5FC5B6C5-D9F4-4EA5-9627-88470C68107D}" destId="{AE24B8A4-8783-4DC2-936B-B22FF256B426}" srcOrd="2" destOrd="0" parTransId="{6B948C64-5E58-485E-B11D-3A6A7A13ECF0}" sibTransId="{CDB4B3E8-5A08-430E-9D11-C422E11720A7}"/>
    <dgm:cxn modelId="{E4601DDA-D229-4479-BF84-2DBEFF521BE1}" srcId="{06906436-CCD7-4529-8A00-A553C7D9277F}" destId="{26FE2097-AFF4-446A-9865-2AE946EEB3B5}" srcOrd="1" destOrd="0" parTransId="{7E302341-0EC3-4BEE-A29F-4FCC45E7F9BB}" sibTransId="{A2278DDD-A7A7-4413-B564-2790657DC172}"/>
    <dgm:cxn modelId="{89E4EAE4-697C-4EC8-8631-94E8D1B6A703}" srcId="{14125526-B76E-4467-9D76-61746E8A953F}" destId="{A0C0D87F-40E5-42F7-891B-64F464E495A6}" srcOrd="0" destOrd="0" parTransId="{18ACFE1D-1A76-4303-AC34-55681043409A}" sibTransId="{F33475CE-1EBB-4FDF-925F-C21486156CD5}"/>
    <dgm:cxn modelId="{D10710F1-B013-439C-85CC-846253E0007C}" srcId="{8D44A4CD-FC43-41C8-B5A5-FB71F13D335F}" destId="{14125526-B76E-4467-9D76-61746E8A953F}" srcOrd="1" destOrd="0" parTransId="{DFA0BF84-AEFA-4B72-93CE-AD3225D504E4}" sibTransId="{DA541C9B-D7BA-4E36-8ABD-517829273C35}"/>
    <dgm:cxn modelId="{1A6BF4F2-CAE3-400F-BE99-2B79900A1C2A}" type="presOf" srcId="{06906436-CCD7-4529-8A00-A553C7D9277F}" destId="{B1423ABC-EB58-4BCE-B12D-F790D564809E}" srcOrd="0" destOrd="0" presId="urn:microsoft.com/office/officeart/2011/layout/TabList"/>
    <dgm:cxn modelId="{87C8F7F4-0CF4-437C-95C4-FE90B533784F}" srcId="{5FC5B6C5-D9F4-4EA5-9627-88470C68107D}" destId="{1171425E-208D-419C-8B47-F3A19830FB16}" srcOrd="0" destOrd="0" parTransId="{71DEEB8B-F54A-417F-8782-46AE1B1A6CB7}" sibTransId="{BBAD8AC2-0D5A-4385-8F19-B1935294EA5C}"/>
    <dgm:cxn modelId="{876303FD-D044-498E-8DCC-8F93DF0F0E54}" srcId="{06906436-CCD7-4529-8A00-A553C7D9277F}" destId="{60B33262-C3E7-4407-8783-456957114F28}" srcOrd="3" destOrd="0" parTransId="{5B83F63D-6903-4862-A89D-DE1B6CC9DF66}" sibTransId="{C8A2FD4F-DE1B-4EC7-B49A-F1030B82A25A}"/>
    <dgm:cxn modelId="{51A54218-AF06-4293-B6E4-AA5A5501EE9C}" type="presParOf" srcId="{866FF4E6-A209-42E0-848C-4F6516339198}" destId="{AF93BF6F-2B9C-4F4C-8BEE-7DB7328CB647}" srcOrd="0" destOrd="0" presId="urn:microsoft.com/office/officeart/2011/layout/TabList"/>
    <dgm:cxn modelId="{F780F943-C080-499E-B818-3CCE48BFC072}" type="presParOf" srcId="{AF93BF6F-2B9C-4F4C-8BEE-7DB7328CB647}" destId="{1629AA24-CE06-4739-99DA-09FA1B70782C}" srcOrd="0" destOrd="0" presId="urn:microsoft.com/office/officeart/2011/layout/TabList"/>
    <dgm:cxn modelId="{8C58DCC4-7E91-4CFB-9233-F513DB0E5091}" type="presParOf" srcId="{AF93BF6F-2B9C-4F4C-8BEE-7DB7328CB647}" destId="{B1423ABC-EB58-4BCE-B12D-F790D564809E}" srcOrd="1" destOrd="0" presId="urn:microsoft.com/office/officeart/2011/layout/TabList"/>
    <dgm:cxn modelId="{56E5D96D-199D-4CBD-8CD1-C8D995C0750C}" type="presParOf" srcId="{AF93BF6F-2B9C-4F4C-8BEE-7DB7328CB647}" destId="{C3E5B764-97B3-47F6-AFC7-91C5D387F8FE}" srcOrd="2" destOrd="0" presId="urn:microsoft.com/office/officeart/2011/layout/TabList"/>
    <dgm:cxn modelId="{FE976EEC-B445-4A18-96A3-CD403662BC6B}" type="presParOf" srcId="{866FF4E6-A209-42E0-848C-4F6516339198}" destId="{B7578C79-BE2E-4068-BD83-955E790B01AB}" srcOrd="1" destOrd="0" presId="urn:microsoft.com/office/officeart/2011/layout/TabList"/>
    <dgm:cxn modelId="{96DA3FAD-71E8-46AC-B24E-7428EBBC67D1}" type="presParOf" srcId="{866FF4E6-A209-42E0-848C-4F6516339198}" destId="{01CE9BAF-5305-4215-B456-9A61D60A8239}" srcOrd="2" destOrd="0" presId="urn:microsoft.com/office/officeart/2011/layout/TabList"/>
    <dgm:cxn modelId="{AA1F4748-002C-4740-8100-DB968D05CAB7}" type="presParOf" srcId="{866FF4E6-A209-42E0-848C-4F6516339198}" destId="{2A3D4DAF-D5CD-4B99-9818-E532EE64CF41}" srcOrd="3" destOrd="0" presId="urn:microsoft.com/office/officeart/2011/layout/TabList"/>
    <dgm:cxn modelId="{048D18F7-4FE9-4A34-B459-76E069FFF83E}" type="presParOf" srcId="{2A3D4DAF-D5CD-4B99-9818-E532EE64CF41}" destId="{1990AF30-16E9-4BA2-84F8-5E253D8503E6}" srcOrd="0" destOrd="0" presId="urn:microsoft.com/office/officeart/2011/layout/TabList"/>
    <dgm:cxn modelId="{4B579A7F-E589-44CE-A168-64632ED744D4}" type="presParOf" srcId="{2A3D4DAF-D5CD-4B99-9818-E532EE64CF41}" destId="{EC42DE07-CA8D-4D89-9D73-92323DC48E21}" srcOrd="1" destOrd="0" presId="urn:microsoft.com/office/officeart/2011/layout/TabList"/>
    <dgm:cxn modelId="{555BD58B-20C2-4C30-A635-452C70D5AADE}" type="presParOf" srcId="{2A3D4DAF-D5CD-4B99-9818-E532EE64CF41}" destId="{6B146A83-7975-4D2B-AFFB-6394221C4B8F}" srcOrd="2" destOrd="0" presId="urn:microsoft.com/office/officeart/2011/layout/TabList"/>
    <dgm:cxn modelId="{CD0E80E2-6327-48A9-A192-3EBCCA28B0E4}" type="presParOf" srcId="{866FF4E6-A209-42E0-848C-4F6516339198}" destId="{3FAC9C27-3030-498C-86ED-72D5C164ACF2}" srcOrd="4" destOrd="0" presId="urn:microsoft.com/office/officeart/2011/layout/TabList"/>
    <dgm:cxn modelId="{B1727F6D-441C-46F1-9D9A-CEA6D402E876}" type="presParOf" srcId="{866FF4E6-A209-42E0-848C-4F6516339198}" destId="{4568FA87-1898-4F72-9215-81D6D168C9E5}" srcOrd="5" destOrd="0" presId="urn:microsoft.com/office/officeart/2011/layout/TabList"/>
    <dgm:cxn modelId="{F6F57393-E896-4E9F-BB83-1315049CF393}" type="presParOf" srcId="{866FF4E6-A209-42E0-848C-4F6516339198}" destId="{E3F9FA8E-2EDB-4FA5-A71F-7BCFCFC6C6E5}" srcOrd="6" destOrd="0" presId="urn:microsoft.com/office/officeart/2011/layout/TabList"/>
    <dgm:cxn modelId="{9760201C-3BAB-46BF-AE28-C0B10F7682F8}" type="presParOf" srcId="{E3F9FA8E-2EDB-4FA5-A71F-7BCFCFC6C6E5}" destId="{DED73BF2-6E10-4167-91CF-07BC3D721397}" srcOrd="0" destOrd="0" presId="urn:microsoft.com/office/officeart/2011/layout/TabList"/>
    <dgm:cxn modelId="{0D4C7E6C-C14E-4A24-9E40-4C954713E761}" type="presParOf" srcId="{E3F9FA8E-2EDB-4FA5-A71F-7BCFCFC6C6E5}" destId="{F96CCEB2-0539-479C-987F-CA64F0347482}" srcOrd="1" destOrd="0" presId="urn:microsoft.com/office/officeart/2011/layout/TabList"/>
    <dgm:cxn modelId="{A0E49BE1-9F57-4093-906B-3C771D14F317}" type="presParOf" srcId="{E3F9FA8E-2EDB-4FA5-A71F-7BCFCFC6C6E5}" destId="{751293F0-EC4C-4B41-A644-BCD490D63CA5}" srcOrd="2" destOrd="0" presId="urn:microsoft.com/office/officeart/2011/layout/TabList"/>
    <dgm:cxn modelId="{78092007-3330-4CDC-89BC-94BA5CD134CE}" type="presParOf" srcId="{866FF4E6-A209-42E0-848C-4F6516339198}" destId="{68E86B31-F9EE-461A-BAE7-C0B4EDD6EBB9}" srcOrd="7" destOrd="0" presId="urn:microsoft.com/office/officeart/2011/layout/TabList"/>
    <dgm:cxn modelId="{C69247FA-0162-4E18-8E80-B5720F42A16B}" type="presParOf" srcId="{866FF4E6-A209-42E0-848C-4F6516339198}" destId="{A1C1C861-C8BE-4F5E-B782-7D7EB3454D13}" srcOrd="8" destOrd="0" presId="urn:microsoft.com/office/officeart/2011/layout/TabList"/>
    <dgm:cxn modelId="{999D9AFB-7823-4E27-936A-9FA26A55AFBA}" type="presParOf" srcId="{866FF4E6-A209-42E0-848C-4F6516339198}" destId="{B42B5200-7B98-4B5A-82E8-B036BABD2563}" srcOrd="9" destOrd="0" presId="urn:microsoft.com/office/officeart/2011/layout/TabList"/>
    <dgm:cxn modelId="{EE173FE2-C342-40DD-99EC-265F4FD1EAD4}" type="presParOf" srcId="{B42B5200-7B98-4B5A-82E8-B036BABD2563}" destId="{D2DA5398-D140-4B80-8E9B-E425AB8A8E53}" srcOrd="0" destOrd="0" presId="urn:microsoft.com/office/officeart/2011/layout/TabList"/>
    <dgm:cxn modelId="{0DB43161-8B22-41A5-9C8D-FC41C00D0A54}" type="presParOf" srcId="{B42B5200-7B98-4B5A-82E8-B036BABD2563}" destId="{BDB6268C-3A65-49C2-AA65-EB4FF5E42A38}" srcOrd="1" destOrd="0" presId="urn:microsoft.com/office/officeart/2011/layout/TabList"/>
    <dgm:cxn modelId="{B45D9B33-240B-4E5A-9002-C4D99884C01D}" type="presParOf" srcId="{B42B5200-7B98-4B5A-82E8-B036BABD2563}" destId="{D0F5FB27-F73B-481F-9898-233DCDAD1C46}" srcOrd="2" destOrd="0" presId="urn:microsoft.com/office/officeart/2011/layout/TabList"/>
    <dgm:cxn modelId="{1CC23E4B-55B5-4759-B027-9FDB06A19BCD}" type="presParOf" srcId="{866FF4E6-A209-42E0-848C-4F6516339198}" destId="{F07117E4-D3A9-4DB1-80F8-2F81F9F3463E}" srcOrd="10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E1676-BCE2-4C57-89BE-0781831CB419}">
      <dsp:nvSpPr>
        <dsp:cNvPr id="0" name=""/>
        <dsp:cNvSpPr/>
      </dsp:nvSpPr>
      <dsp:spPr>
        <a:xfrm>
          <a:off x="2314" y="1110240"/>
          <a:ext cx="2908605" cy="1641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800" kern="1200" dirty="0"/>
            <a:t>第</a:t>
          </a:r>
          <a:r>
            <a:rPr lang="en-US" altLang="zh-TW" sz="3800" kern="1200" dirty="0"/>
            <a:t>1</a:t>
          </a:r>
          <a:r>
            <a:rPr lang="zh-TW" altLang="en-US" sz="3800" kern="1200" dirty="0"/>
            <a:t>季起</a:t>
          </a:r>
          <a:endParaRPr lang="en-HK" sz="3800" kern="1200" dirty="0"/>
        </a:p>
      </dsp:txBody>
      <dsp:txXfrm>
        <a:off x="2314" y="1110240"/>
        <a:ext cx="2908605" cy="1094400"/>
      </dsp:txXfrm>
    </dsp:sp>
    <dsp:sp modelId="{5592877D-581D-46D9-BD65-B9E6CF336B47}">
      <dsp:nvSpPr>
        <dsp:cNvPr id="0" name=""/>
        <dsp:cNvSpPr/>
      </dsp:nvSpPr>
      <dsp:spPr>
        <a:xfrm>
          <a:off x="598053" y="2204640"/>
          <a:ext cx="2908605" cy="56087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kern="1200" dirty="0"/>
            <a:t>派發抗疫物資</a:t>
          </a:r>
          <a:endParaRPr lang="en-HK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kern="1200" dirty="0"/>
            <a:t>口罩</a:t>
          </a:r>
          <a:endParaRPr lang="en-HK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3800" kern="1200" dirty="0" err="1"/>
            <a:t>Peacebox</a:t>
          </a:r>
          <a:r>
            <a:rPr lang="en-US" altLang="zh-TW" sz="3800" kern="1200" dirty="0"/>
            <a:t> </a:t>
          </a:r>
          <a:r>
            <a:rPr lang="zh-TW" altLang="en-US" sz="3800" kern="1200" dirty="0"/>
            <a:t>禮物盒</a:t>
          </a:r>
          <a:endParaRPr lang="en-HK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kern="1200" dirty="0"/>
            <a:t>香港寬頻</a:t>
          </a:r>
          <a:r>
            <a:rPr lang="en-US" altLang="zh-TW" sz="3800" kern="1200" dirty="0"/>
            <a:t>2</a:t>
          </a:r>
          <a:r>
            <a:rPr lang="zh-TW" altLang="en-US" sz="3800" kern="1200" dirty="0"/>
            <a:t>年免費</a:t>
          </a:r>
          <a:r>
            <a:rPr lang="en-US" altLang="zh-TW" sz="3800" kern="1200" dirty="0"/>
            <a:t>Wi-fi</a:t>
          </a:r>
          <a:endParaRPr lang="en-HK" sz="3800" kern="1200" dirty="0"/>
        </a:p>
      </dsp:txBody>
      <dsp:txXfrm>
        <a:off x="683243" y="2289830"/>
        <a:ext cx="2738225" cy="5438419"/>
      </dsp:txXfrm>
    </dsp:sp>
    <dsp:sp modelId="{D5D504A7-9F0D-4A80-AE85-A2F67183FD69}">
      <dsp:nvSpPr>
        <dsp:cNvPr id="0" name=""/>
        <dsp:cNvSpPr/>
      </dsp:nvSpPr>
      <dsp:spPr>
        <a:xfrm>
          <a:off x="3351854" y="1295361"/>
          <a:ext cx="934780" cy="724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3000" kern="1200"/>
        </a:p>
      </dsp:txBody>
      <dsp:txXfrm>
        <a:off x="3351854" y="1440193"/>
        <a:ext cx="717533" cy="434494"/>
      </dsp:txXfrm>
    </dsp:sp>
    <dsp:sp modelId="{C79E7D89-9030-4F94-8BB6-6703D39B8376}">
      <dsp:nvSpPr>
        <dsp:cNvPr id="0" name=""/>
        <dsp:cNvSpPr/>
      </dsp:nvSpPr>
      <dsp:spPr>
        <a:xfrm>
          <a:off x="4674656" y="1110240"/>
          <a:ext cx="2908605" cy="1641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800" kern="1200" dirty="0"/>
            <a:t>4</a:t>
          </a:r>
          <a:r>
            <a:rPr lang="zh-TW" altLang="en-US" sz="3800" kern="1200" dirty="0"/>
            <a:t>月起</a:t>
          </a:r>
          <a:endParaRPr lang="en-HK" sz="3800" kern="1200" dirty="0"/>
        </a:p>
      </dsp:txBody>
      <dsp:txXfrm>
        <a:off x="4674656" y="1110240"/>
        <a:ext cx="2908605" cy="1094400"/>
      </dsp:txXfrm>
    </dsp:sp>
    <dsp:sp modelId="{045AFAED-D86C-48BA-8FF0-28EAFAEF5635}">
      <dsp:nvSpPr>
        <dsp:cNvPr id="0" name=""/>
        <dsp:cNvSpPr/>
      </dsp:nvSpPr>
      <dsp:spPr>
        <a:xfrm>
          <a:off x="5270395" y="2204640"/>
          <a:ext cx="2908605" cy="56087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kern="1200" dirty="0"/>
            <a:t>就業配對平台</a:t>
          </a:r>
          <a:endParaRPr lang="en-HK" sz="3800" kern="1200" dirty="0"/>
        </a:p>
      </dsp:txBody>
      <dsp:txXfrm>
        <a:off x="5355585" y="2289830"/>
        <a:ext cx="2738225" cy="5438419"/>
      </dsp:txXfrm>
    </dsp:sp>
    <dsp:sp modelId="{E4DADFC3-A4D4-4715-A1E8-C9AC2E12BD8C}">
      <dsp:nvSpPr>
        <dsp:cNvPr id="0" name=""/>
        <dsp:cNvSpPr/>
      </dsp:nvSpPr>
      <dsp:spPr>
        <a:xfrm>
          <a:off x="8024196" y="1295361"/>
          <a:ext cx="934780" cy="724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3000" kern="1200"/>
        </a:p>
      </dsp:txBody>
      <dsp:txXfrm>
        <a:off x="8024196" y="1440193"/>
        <a:ext cx="717533" cy="434494"/>
      </dsp:txXfrm>
    </dsp:sp>
    <dsp:sp modelId="{14E63E46-BB36-4A07-A1D3-E73632379D2E}">
      <dsp:nvSpPr>
        <dsp:cNvPr id="0" name=""/>
        <dsp:cNvSpPr/>
      </dsp:nvSpPr>
      <dsp:spPr>
        <a:xfrm>
          <a:off x="9346998" y="1110240"/>
          <a:ext cx="2908605" cy="1641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800" kern="1200" dirty="0"/>
            <a:t>5</a:t>
          </a:r>
          <a:r>
            <a:rPr lang="zh-TW" altLang="en-US" sz="3800" kern="1200" dirty="0"/>
            <a:t>月起</a:t>
          </a:r>
          <a:endParaRPr lang="en-HK" sz="3800" kern="1200" dirty="0"/>
        </a:p>
      </dsp:txBody>
      <dsp:txXfrm>
        <a:off x="9346998" y="1110240"/>
        <a:ext cx="2908605" cy="1094400"/>
      </dsp:txXfrm>
    </dsp:sp>
    <dsp:sp modelId="{5EF44F06-5CBD-44CC-9E49-64EB79BC124A}">
      <dsp:nvSpPr>
        <dsp:cNvPr id="0" name=""/>
        <dsp:cNvSpPr/>
      </dsp:nvSpPr>
      <dsp:spPr>
        <a:xfrm>
          <a:off x="9942737" y="2204640"/>
          <a:ext cx="2908605" cy="56087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kern="1200" dirty="0"/>
            <a:t>愛心待用飯券</a:t>
          </a:r>
          <a:endParaRPr lang="en-HK" sz="3800" kern="1200" dirty="0"/>
        </a:p>
      </dsp:txBody>
      <dsp:txXfrm>
        <a:off x="10027927" y="2289830"/>
        <a:ext cx="2738225" cy="5438419"/>
      </dsp:txXfrm>
    </dsp:sp>
    <dsp:sp modelId="{E813C4D4-089D-49D4-B5E4-C9E712368761}">
      <dsp:nvSpPr>
        <dsp:cNvPr id="0" name=""/>
        <dsp:cNvSpPr/>
      </dsp:nvSpPr>
      <dsp:spPr>
        <a:xfrm>
          <a:off x="12696538" y="1295361"/>
          <a:ext cx="934780" cy="724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3000" kern="1200"/>
        </a:p>
      </dsp:txBody>
      <dsp:txXfrm>
        <a:off x="12696538" y="1440193"/>
        <a:ext cx="717533" cy="434494"/>
      </dsp:txXfrm>
    </dsp:sp>
    <dsp:sp modelId="{4FBBC3D4-9673-480B-9BDE-FC17146EF04B}">
      <dsp:nvSpPr>
        <dsp:cNvPr id="0" name=""/>
        <dsp:cNvSpPr/>
      </dsp:nvSpPr>
      <dsp:spPr>
        <a:xfrm>
          <a:off x="14019341" y="1110240"/>
          <a:ext cx="2908605" cy="1641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800" kern="1200" dirty="0"/>
            <a:t>即將實行</a:t>
          </a:r>
          <a:endParaRPr lang="en-HK" sz="3800" kern="1200" dirty="0"/>
        </a:p>
      </dsp:txBody>
      <dsp:txXfrm>
        <a:off x="14019341" y="1110240"/>
        <a:ext cx="2908605" cy="1094400"/>
      </dsp:txXfrm>
    </dsp:sp>
    <dsp:sp modelId="{D26D210F-6F5F-43D2-AD21-4AC75777DB07}">
      <dsp:nvSpPr>
        <dsp:cNvPr id="0" name=""/>
        <dsp:cNvSpPr/>
      </dsp:nvSpPr>
      <dsp:spPr>
        <a:xfrm>
          <a:off x="14615079" y="2204640"/>
          <a:ext cx="2908605" cy="56087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kern="1200" dirty="0"/>
            <a:t>渣打劏房津貼</a:t>
          </a:r>
          <a:endParaRPr lang="en-HK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kern="1200" dirty="0"/>
            <a:t>童你抗疫</a:t>
          </a:r>
          <a:endParaRPr lang="en-HK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kern="1200" dirty="0"/>
            <a:t>就業支援培訓</a:t>
          </a:r>
          <a:endParaRPr lang="en-HK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kern="1200" dirty="0"/>
            <a:t>失業援助金</a:t>
          </a:r>
          <a:endParaRPr lang="en-HK" sz="3800" kern="1200" dirty="0"/>
        </a:p>
      </dsp:txBody>
      <dsp:txXfrm>
        <a:off x="14700269" y="2289830"/>
        <a:ext cx="2738225" cy="54384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61159-80F7-47AE-B914-D8C6677027B3}">
      <dsp:nvSpPr>
        <dsp:cNvPr id="0" name=""/>
        <dsp:cNvSpPr/>
      </dsp:nvSpPr>
      <dsp:spPr>
        <a:xfrm>
          <a:off x="0" y="8572938"/>
          <a:ext cx="10134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8FB10-D225-49A5-922B-56BC1663692D}">
      <dsp:nvSpPr>
        <dsp:cNvPr id="0" name=""/>
        <dsp:cNvSpPr/>
      </dsp:nvSpPr>
      <dsp:spPr>
        <a:xfrm>
          <a:off x="0" y="6052044"/>
          <a:ext cx="10134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F3962-C553-48D7-8302-BC6F94D7B40F}">
      <dsp:nvSpPr>
        <dsp:cNvPr id="0" name=""/>
        <dsp:cNvSpPr/>
      </dsp:nvSpPr>
      <dsp:spPr>
        <a:xfrm>
          <a:off x="0" y="3340167"/>
          <a:ext cx="10134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50B26-0665-4922-992C-CD27C23A58D0}">
      <dsp:nvSpPr>
        <dsp:cNvPr id="0" name=""/>
        <dsp:cNvSpPr/>
      </dsp:nvSpPr>
      <dsp:spPr>
        <a:xfrm>
          <a:off x="0" y="762556"/>
          <a:ext cx="10134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1879E-8BCD-483C-BA20-3F205E22F869}">
      <dsp:nvSpPr>
        <dsp:cNvPr id="0" name=""/>
        <dsp:cNvSpPr/>
      </dsp:nvSpPr>
      <dsp:spPr>
        <a:xfrm>
          <a:off x="2634996" y="1779"/>
          <a:ext cx="7499604" cy="760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3200" kern="1200" dirty="0"/>
        </a:p>
      </dsp:txBody>
      <dsp:txXfrm>
        <a:off x="2634996" y="1779"/>
        <a:ext cx="7499604" cy="760776"/>
      </dsp:txXfrm>
    </dsp:sp>
    <dsp:sp modelId="{BC4BDC3B-99E0-4B74-9EFC-BC4E4EC701D7}">
      <dsp:nvSpPr>
        <dsp:cNvPr id="0" name=""/>
        <dsp:cNvSpPr/>
      </dsp:nvSpPr>
      <dsp:spPr>
        <a:xfrm>
          <a:off x="0" y="1779"/>
          <a:ext cx="2634996" cy="760776"/>
        </a:xfrm>
        <a:prstGeom prst="round2SameRect">
          <a:avLst>
            <a:gd name="adj1" fmla="val 16670"/>
            <a:gd name="adj2" fmla="val 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/>
            <a:t>目的</a:t>
          </a:r>
          <a:endParaRPr lang="en-HK" sz="3200" kern="1200" dirty="0"/>
        </a:p>
      </dsp:txBody>
      <dsp:txXfrm>
        <a:off x="37145" y="38924"/>
        <a:ext cx="2560706" cy="723631"/>
      </dsp:txXfrm>
    </dsp:sp>
    <dsp:sp modelId="{ACD3ADA6-FFFB-4D0D-B61B-B4758358D9F5}">
      <dsp:nvSpPr>
        <dsp:cNvPr id="0" name=""/>
        <dsp:cNvSpPr/>
      </dsp:nvSpPr>
      <dsp:spPr>
        <a:xfrm>
          <a:off x="0" y="762556"/>
          <a:ext cx="10134600" cy="177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200" kern="1200" dirty="0"/>
            <a:t>發掘社區資源</a:t>
          </a:r>
          <a:endParaRPr lang="en-HK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200" kern="1200" dirty="0"/>
            <a:t>提供途徑讓教會與基層人士同行，深化關係</a:t>
          </a:r>
          <a:endParaRPr lang="en-HK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200" kern="1200" dirty="0"/>
            <a:t>教會轉介合適者至教關就業及培訓平台</a:t>
          </a:r>
          <a:endParaRPr lang="en-HK" sz="3200" kern="1200" dirty="0"/>
        </a:p>
      </dsp:txBody>
      <dsp:txXfrm>
        <a:off x="0" y="762556"/>
        <a:ext cx="10134600" cy="1778795"/>
      </dsp:txXfrm>
    </dsp:sp>
    <dsp:sp modelId="{07746ACD-21B4-4B7E-90F2-B1ABA3C93B63}">
      <dsp:nvSpPr>
        <dsp:cNvPr id="0" name=""/>
        <dsp:cNvSpPr/>
      </dsp:nvSpPr>
      <dsp:spPr>
        <a:xfrm>
          <a:off x="2634996" y="2579390"/>
          <a:ext cx="7499604" cy="760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3200" kern="1200" dirty="0"/>
        </a:p>
      </dsp:txBody>
      <dsp:txXfrm>
        <a:off x="2634996" y="2579390"/>
        <a:ext cx="7499604" cy="760776"/>
      </dsp:txXfrm>
    </dsp:sp>
    <dsp:sp modelId="{67927E9A-13B3-4C12-8304-680FDE4A8B7D}">
      <dsp:nvSpPr>
        <dsp:cNvPr id="0" name=""/>
        <dsp:cNvSpPr/>
      </dsp:nvSpPr>
      <dsp:spPr>
        <a:xfrm>
          <a:off x="0" y="2579390"/>
          <a:ext cx="2634996" cy="76077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/>
            <a:t>目標</a:t>
          </a:r>
          <a:endParaRPr lang="en-HK" sz="3200" kern="1200" dirty="0"/>
        </a:p>
      </dsp:txBody>
      <dsp:txXfrm>
        <a:off x="37145" y="2616535"/>
        <a:ext cx="2560706" cy="723631"/>
      </dsp:txXfrm>
    </dsp:sp>
    <dsp:sp modelId="{517E80FF-E12C-4272-ADE6-2163807AD65F}">
      <dsp:nvSpPr>
        <dsp:cNvPr id="0" name=""/>
        <dsp:cNvSpPr/>
      </dsp:nvSpPr>
      <dsp:spPr>
        <a:xfrm>
          <a:off x="0" y="3340167"/>
          <a:ext cx="10134600" cy="1913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3200" kern="1200" dirty="0"/>
            <a:t>為失業基層人士提供一次性援助金</a:t>
          </a:r>
          <a:endParaRPr lang="en-HK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3200" kern="1200" dirty="0"/>
            <a:t>解決燃眉之急，紓緩經濟壓力</a:t>
          </a:r>
          <a:endParaRPr lang="en-HK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200" kern="1200" dirty="0"/>
            <a:t>提供種子基金</a:t>
          </a:r>
          <a:endParaRPr lang="en-HK" sz="3200" kern="1200" dirty="0"/>
        </a:p>
      </dsp:txBody>
      <dsp:txXfrm>
        <a:off x="0" y="3340167"/>
        <a:ext cx="10134600" cy="1913062"/>
      </dsp:txXfrm>
    </dsp:sp>
    <dsp:sp modelId="{1FB7342D-CEA9-4175-BFE3-0CBF47D67820}">
      <dsp:nvSpPr>
        <dsp:cNvPr id="0" name=""/>
        <dsp:cNvSpPr/>
      </dsp:nvSpPr>
      <dsp:spPr>
        <a:xfrm>
          <a:off x="2634996" y="5301180"/>
          <a:ext cx="7499604" cy="74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3200" kern="1200"/>
        </a:p>
      </dsp:txBody>
      <dsp:txXfrm>
        <a:off x="2634996" y="5301180"/>
        <a:ext cx="7499604" cy="740950"/>
      </dsp:txXfrm>
    </dsp:sp>
    <dsp:sp modelId="{3A4CC404-9833-4BC0-A8A2-E6975F8F17E0}">
      <dsp:nvSpPr>
        <dsp:cNvPr id="0" name=""/>
        <dsp:cNvSpPr/>
      </dsp:nvSpPr>
      <dsp:spPr>
        <a:xfrm>
          <a:off x="0" y="5291268"/>
          <a:ext cx="2634996" cy="76077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/>
            <a:t>對象</a:t>
          </a:r>
          <a:endParaRPr lang="en-HK" sz="3200" kern="1200" dirty="0"/>
        </a:p>
      </dsp:txBody>
      <dsp:txXfrm>
        <a:off x="37145" y="5328413"/>
        <a:ext cx="2560706" cy="723631"/>
      </dsp:txXfrm>
    </dsp:sp>
    <dsp:sp modelId="{17425BF1-3791-4E0F-BD14-42C6ADF0BC9B}">
      <dsp:nvSpPr>
        <dsp:cNvPr id="0" name=""/>
        <dsp:cNvSpPr/>
      </dsp:nvSpPr>
      <dsp:spPr>
        <a:xfrm>
          <a:off x="0" y="6052044"/>
          <a:ext cx="10134600" cy="1722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200" kern="1200" dirty="0"/>
            <a:t>已失業一個月或以上基層人士</a:t>
          </a:r>
          <a:endParaRPr lang="en-HK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200" kern="1200" dirty="0"/>
            <a:t>有即時經濟壓力的基層人士</a:t>
          </a:r>
          <a:endParaRPr lang="en-HK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200" kern="1200" dirty="0"/>
            <a:t>與失業人士同行的教會</a:t>
          </a:r>
          <a:endParaRPr lang="en-HK" sz="3200" kern="1200" dirty="0"/>
        </a:p>
      </dsp:txBody>
      <dsp:txXfrm>
        <a:off x="0" y="6052044"/>
        <a:ext cx="10134600" cy="1722078"/>
      </dsp:txXfrm>
    </dsp:sp>
    <dsp:sp modelId="{8A1C415E-2AEC-470C-88BD-511577C8138E}">
      <dsp:nvSpPr>
        <dsp:cNvPr id="0" name=""/>
        <dsp:cNvSpPr/>
      </dsp:nvSpPr>
      <dsp:spPr>
        <a:xfrm>
          <a:off x="2634996" y="7812162"/>
          <a:ext cx="7499604" cy="760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3200" kern="1200"/>
        </a:p>
      </dsp:txBody>
      <dsp:txXfrm>
        <a:off x="2634996" y="7812162"/>
        <a:ext cx="7499604" cy="760776"/>
      </dsp:txXfrm>
    </dsp:sp>
    <dsp:sp modelId="{A010FAFE-095B-476A-B024-F4B9192ABF90}">
      <dsp:nvSpPr>
        <dsp:cNvPr id="0" name=""/>
        <dsp:cNvSpPr/>
      </dsp:nvSpPr>
      <dsp:spPr>
        <a:xfrm>
          <a:off x="0" y="7812162"/>
          <a:ext cx="2634996" cy="76077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/>
            <a:t>內容</a:t>
          </a:r>
          <a:endParaRPr lang="en-HK" sz="3200" kern="1200" dirty="0"/>
        </a:p>
      </dsp:txBody>
      <dsp:txXfrm>
        <a:off x="37145" y="7849307"/>
        <a:ext cx="2560706" cy="723631"/>
      </dsp:txXfrm>
    </dsp:sp>
    <dsp:sp modelId="{567E7BC6-8B6E-4ED3-8F6E-57DD2B1EA3A2}">
      <dsp:nvSpPr>
        <dsp:cNvPr id="0" name=""/>
        <dsp:cNvSpPr/>
      </dsp:nvSpPr>
      <dsp:spPr>
        <a:xfrm>
          <a:off x="0" y="8572938"/>
          <a:ext cx="10134600" cy="1521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200" kern="1200" dirty="0"/>
            <a:t>教會了解並審查申請者狀況</a:t>
          </a:r>
          <a:endParaRPr lang="en-HK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200" kern="1200" dirty="0"/>
            <a:t>教關批核及撥款 </a:t>
          </a:r>
          <a:r>
            <a:rPr lang="en-US" altLang="zh-TW" sz="3200" kern="1200" dirty="0"/>
            <a:t>(</a:t>
          </a:r>
          <a:r>
            <a:rPr lang="zh-TW" altLang="en-US" sz="3200" kern="1200" dirty="0"/>
            <a:t>不扣除任何行政費</a:t>
          </a:r>
          <a:r>
            <a:rPr lang="en-US" altLang="zh-TW" sz="3200" kern="1200" dirty="0"/>
            <a:t>)</a:t>
          </a:r>
          <a:endParaRPr lang="en-HK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200" kern="1200" dirty="0"/>
            <a:t>每名成功申請者獲港幣 </a:t>
          </a:r>
          <a:r>
            <a:rPr lang="en-US" altLang="zh-TW" sz="3200" kern="1200" dirty="0"/>
            <a:t>$5000</a:t>
          </a:r>
          <a:endParaRPr lang="en-HK" sz="3200" kern="1200" dirty="0"/>
        </a:p>
      </dsp:txBody>
      <dsp:txXfrm>
        <a:off x="0" y="8572938"/>
        <a:ext cx="10134600" cy="15217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E8110-5AF2-4489-861A-5CA088A8C2C0}">
      <dsp:nvSpPr>
        <dsp:cNvPr id="0" name=""/>
        <dsp:cNvSpPr/>
      </dsp:nvSpPr>
      <dsp:spPr>
        <a:xfrm>
          <a:off x="0" y="639"/>
          <a:ext cx="67542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4E249C-D2D4-45C5-BC56-865BE6385AF8}">
      <dsp:nvSpPr>
        <dsp:cNvPr id="0" name=""/>
        <dsp:cNvSpPr/>
      </dsp:nvSpPr>
      <dsp:spPr>
        <a:xfrm>
          <a:off x="0" y="639"/>
          <a:ext cx="6754287" cy="104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200" b="1" kern="1200" dirty="0">
              <a:solidFill>
                <a:srgbClr val="00B050"/>
              </a:solidFill>
            </a:rPr>
            <a:t>1. </a:t>
          </a:r>
          <a:r>
            <a:rPr lang="zh-TW" altLang="en-US" sz="4200" b="1" kern="1200" dirty="0">
              <a:solidFill>
                <a:srgbClr val="00B050"/>
              </a:solidFill>
            </a:rPr>
            <a:t>推動、鼓勵信徒領袖參與</a:t>
          </a:r>
          <a:endParaRPr lang="en-HK" sz="4200" b="1" kern="1200" dirty="0">
            <a:solidFill>
              <a:srgbClr val="00B050"/>
            </a:solidFill>
          </a:endParaRPr>
        </a:p>
      </dsp:txBody>
      <dsp:txXfrm>
        <a:off x="0" y="639"/>
        <a:ext cx="6754287" cy="1047604"/>
      </dsp:txXfrm>
    </dsp:sp>
    <dsp:sp modelId="{DB81719A-9C94-42E1-8CF4-0248617851E0}">
      <dsp:nvSpPr>
        <dsp:cNvPr id="0" name=""/>
        <dsp:cNvSpPr/>
      </dsp:nvSpPr>
      <dsp:spPr>
        <a:xfrm>
          <a:off x="0" y="1048244"/>
          <a:ext cx="67542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238F6C-7074-4372-98EF-8192269756C2}">
      <dsp:nvSpPr>
        <dsp:cNvPr id="0" name=""/>
        <dsp:cNvSpPr/>
      </dsp:nvSpPr>
      <dsp:spPr>
        <a:xfrm>
          <a:off x="0" y="1048244"/>
          <a:ext cx="6754287" cy="104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200" b="1" kern="1200" dirty="0">
              <a:solidFill>
                <a:srgbClr val="00B050"/>
              </a:solidFill>
            </a:rPr>
            <a:t>2. </a:t>
          </a:r>
          <a:r>
            <a:rPr lang="zh-TW" altLang="en-US" sz="4200" b="1" kern="1200" dirty="0">
              <a:solidFill>
                <a:srgbClr val="00B050"/>
              </a:solidFill>
            </a:rPr>
            <a:t>與堂會弟兄姊妹連結</a:t>
          </a:r>
          <a:endParaRPr lang="en-HK" sz="4200" b="1" kern="1200" dirty="0">
            <a:solidFill>
              <a:srgbClr val="00B050"/>
            </a:solidFill>
          </a:endParaRPr>
        </a:p>
      </dsp:txBody>
      <dsp:txXfrm>
        <a:off x="0" y="1048244"/>
        <a:ext cx="6754287" cy="1047604"/>
      </dsp:txXfrm>
    </dsp:sp>
    <dsp:sp modelId="{EE176C18-133F-49CF-A4B3-6EA202578EBE}">
      <dsp:nvSpPr>
        <dsp:cNvPr id="0" name=""/>
        <dsp:cNvSpPr/>
      </dsp:nvSpPr>
      <dsp:spPr>
        <a:xfrm>
          <a:off x="0" y="2095848"/>
          <a:ext cx="67542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8DCCB0-E455-478B-95CB-813A9A189D4C}">
      <dsp:nvSpPr>
        <dsp:cNvPr id="0" name=""/>
        <dsp:cNvSpPr/>
      </dsp:nvSpPr>
      <dsp:spPr>
        <a:xfrm>
          <a:off x="0" y="2095848"/>
          <a:ext cx="6754287" cy="104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200" b="1" kern="1200" dirty="0">
              <a:solidFill>
                <a:srgbClr val="00B050"/>
              </a:solidFill>
            </a:rPr>
            <a:t>3. </a:t>
          </a:r>
          <a:r>
            <a:rPr lang="zh-TW" altLang="en-US" sz="4200" b="1" kern="1200" dirty="0">
              <a:solidFill>
                <a:srgbClr val="00B050"/>
              </a:solidFill>
            </a:rPr>
            <a:t>理清優先次序</a:t>
          </a:r>
          <a:endParaRPr lang="en-HK" sz="4200" b="1" kern="1200" dirty="0">
            <a:solidFill>
              <a:srgbClr val="00B050"/>
            </a:solidFill>
          </a:endParaRPr>
        </a:p>
      </dsp:txBody>
      <dsp:txXfrm>
        <a:off x="0" y="2095848"/>
        <a:ext cx="6754287" cy="1047604"/>
      </dsp:txXfrm>
    </dsp:sp>
    <dsp:sp modelId="{0DE7442C-5E65-486C-A7CA-C88173A87CD4}">
      <dsp:nvSpPr>
        <dsp:cNvPr id="0" name=""/>
        <dsp:cNvSpPr/>
      </dsp:nvSpPr>
      <dsp:spPr>
        <a:xfrm>
          <a:off x="0" y="3143453"/>
          <a:ext cx="67542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F2ED94-3AEE-4DD3-9F2E-C5E32A8F7AAC}">
      <dsp:nvSpPr>
        <dsp:cNvPr id="0" name=""/>
        <dsp:cNvSpPr/>
      </dsp:nvSpPr>
      <dsp:spPr>
        <a:xfrm>
          <a:off x="0" y="3143453"/>
          <a:ext cx="6754287" cy="104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200" b="1" kern="1200" dirty="0">
              <a:solidFill>
                <a:srgbClr val="00B050"/>
              </a:solidFill>
            </a:rPr>
            <a:t>4. </a:t>
          </a:r>
          <a:r>
            <a:rPr lang="zh-TW" altLang="en-US" sz="4200" b="1" kern="1200" dirty="0">
              <a:solidFill>
                <a:srgbClr val="00B050"/>
              </a:solidFill>
            </a:rPr>
            <a:t>發展機動靈活的計劃</a:t>
          </a:r>
          <a:endParaRPr lang="en-HK" sz="4200" b="1" kern="1200" dirty="0">
            <a:solidFill>
              <a:srgbClr val="00B050"/>
            </a:solidFill>
          </a:endParaRPr>
        </a:p>
      </dsp:txBody>
      <dsp:txXfrm>
        <a:off x="0" y="3143453"/>
        <a:ext cx="6754287" cy="1047604"/>
      </dsp:txXfrm>
    </dsp:sp>
    <dsp:sp modelId="{A8473EA5-D3F9-4EF7-AB57-5C3B42A87CB3}">
      <dsp:nvSpPr>
        <dsp:cNvPr id="0" name=""/>
        <dsp:cNvSpPr/>
      </dsp:nvSpPr>
      <dsp:spPr>
        <a:xfrm>
          <a:off x="0" y="4191057"/>
          <a:ext cx="67542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C2859A-2E85-4C3C-8327-2077EACC646A}">
      <dsp:nvSpPr>
        <dsp:cNvPr id="0" name=""/>
        <dsp:cNvSpPr/>
      </dsp:nvSpPr>
      <dsp:spPr>
        <a:xfrm>
          <a:off x="0" y="4191057"/>
          <a:ext cx="6754287" cy="1047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200" b="1" kern="1200" dirty="0">
              <a:solidFill>
                <a:srgbClr val="00B050"/>
              </a:solidFill>
            </a:rPr>
            <a:t>5. </a:t>
          </a:r>
          <a:r>
            <a:rPr lang="zh-TW" altLang="en-US" sz="4200" b="1" kern="1200" dirty="0">
              <a:solidFill>
                <a:srgbClr val="00B050"/>
              </a:solidFill>
            </a:rPr>
            <a:t>交託上主</a:t>
          </a:r>
          <a:endParaRPr lang="en-HK" sz="4200" b="1" kern="1200" dirty="0">
            <a:solidFill>
              <a:srgbClr val="00B050"/>
            </a:solidFill>
          </a:endParaRPr>
        </a:p>
      </dsp:txBody>
      <dsp:txXfrm>
        <a:off x="0" y="4191057"/>
        <a:ext cx="6754287" cy="10476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0C5EF-7BF0-4A2E-8975-7501560E5972}">
      <dsp:nvSpPr>
        <dsp:cNvPr id="0" name=""/>
        <dsp:cNvSpPr/>
      </dsp:nvSpPr>
      <dsp:spPr>
        <a:xfrm>
          <a:off x="0" y="0"/>
          <a:ext cx="9883037" cy="25191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297F5-2E6C-465B-A7F5-60B7755DAE2A}">
      <dsp:nvSpPr>
        <dsp:cNvPr id="0" name=""/>
        <dsp:cNvSpPr/>
      </dsp:nvSpPr>
      <dsp:spPr>
        <a:xfrm>
          <a:off x="412138" y="580832"/>
          <a:ext cx="1385540" cy="13855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27D31-0E72-4928-964B-724662278C9F}">
      <dsp:nvSpPr>
        <dsp:cNvPr id="0" name=""/>
        <dsp:cNvSpPr/>
      </dsp:nvSpPr>
      <dsp:spPr>
        <a:xfrm>
          <a:off x="2559726" y="14020"/>
          <a:ext cx="4447366" cy="2519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612" tIns="266612" rIns="266612" bIns="266612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/>
            <a:t>慈惠基金</a:t>
          </a:r>
          <a:endParaRPr lang="en-HK" sz="3600" kern="1200" dirty="0"/>
        </a:p>
      </dsp:txBody>
      <dsp:txXfrm>
        <a:off x="2559726" y="14020"/>
        <a:ext cx="4447366" cy="2519163"/>
      </dsp:txXfrm>
    </dsp:sp>
    <dsp:sp modelId="{8984DE4D-CEBD-425B-8CD7-FC0CB9BD53F5}">
      <dsp:nvSpPr>
        <dsp:cNvPr id="0" name=""/>
        <dsp:cNvSpPr/>
      </dsp:nvSpPr>
      <dsp:spPr>
        <a:xfrm>
          <a:off x="7007092" y="14020"/>
          <a:ext cx="2520344" cy="2519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612" tIns="266612" rIns="266612" bIns="26661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1800" kern="1200" dirty="0"/>
        </a:p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kern="1200" dirty="0"/>
            <a:t>援助</a:t>
          </a:r>
          <a:endParaRPr lang="en-US" altLang="zh-TW" sz="4000" kern="1200" dirty="0"/>
        </a:p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000" kern="1200" dirty="0"/>
            <a:t>失業者</a:t>
          </a:r>
          <a:endParaRPr lang="en-HK" sz="40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1800" kern="1200" dirty="0"/>
        </a:p>
      </dsp:txBody>
      <dsp:txXfrm>
        <a:off x="7007092" y="14020"/>
        <a:ext cx="2520344" cy="2519163"/>
      </dsp:txXfrm>
    </dsp:sp>
    <dsp:sp modelId="{F2A20A71-D9E2-4687-A113-0045B1B6C768}">
      <dsp:nvSpPr>
        <dsp:cNvPr id="0" name=""/>
        <dsp:cNvSpPr/>
      </dsp:nvSpPr>
      <dsp:spPr>
        <a:xfrm>
          <a:off x="0" y="3162975"/>
          <a:ext cx="9883037" cy="25191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E8E11-A59D-45CE-8767-2A29548CD17F}">
      <dsp:nvSpPr>
        <dsp:cNvPr id="0" name=""/>
        <dsp:cNvSpPr/>
      </dsp:nvSpPr>
      <dsp:spPr>
        <a:xfrm>
          <a:off x="412138" y="3729787"/>
          <a:ext cx="1385540" cy="138554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A96BF-A38E-4771-9E81-705BB51B522B}">
      <dsp:nvSpPr>
        <dsp:cNvPr id="0" name=""/>
        <dsp:cNvSpPr/>
      </dsp:nvSpPr>
      <dsp:spPr>
        <a:xfrm>
          <a:off x="2559726" y="3162975"/>
          <a:ext cx="4447366" cy="2519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612" tIns="266612" rIns="266612" bIns="266612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/>
            <a:t>探訪關懷</a:t>
          </a:r>
          <a:endParaRPr lang="en-HK" sz="3600" kern="1200" dirty="0"/>
        </a:p>
      </dsp:txBody>
      <dsp:txXfrm>
        <a:off x="2559726" y="3162975"/>
        <a:ext cx="4447366" cy="2519163"/>
      </dsp:txXfrm>
    </dsp:sp>
    <dsp:sp modelId="{42DCC26C-0AC2-4ECC-96B2-4C42B757F7FB}">
      <dsp:nvSpPr>
        <dsp:cNvPr id="0" name=""/>
        <dsp:cNvSpPr/>
      </dsp:nvSpPr>
      <dsp:spPr>
        <a:xfrm>
          <a:off x="7007092" y="3162975"/>
          <a:ext cx="2520344" cy="2519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612" tIns="266612" rIns="266612" bIns="266612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/>
            <a:t>提供資源及關顧</a:t>
          </a:r>
          <a:endParaRPr lang="en-HK" sz="3200" kern="1200" dirty="0"/>
        </a:p>
      </dsp:txBody>
      <dsp:txXfrm>
        <a:off x="7007092" y="3162975"/>
        <a:ext cx="2520344" cy="2519163"/>
      </dsp:txXfrm>
    </dsp:sp>
    <dsp:sp modelId="{B1A06343-F187-4D44-AC98-CB815FF4A0EC}">
      <dsp:nvSpPr>
        <dsp:cNvPr id="0" name=""/>
        <dsp:cNvSpPr/>
      </dsp:nvSpPr>
      <dsp:spPr>
        <a:xfrm>
          <a:off x="-349908" y="6311930"/>
          <a:ext cx="9883037" cy="25191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A3E103-083D-4900-8DFB-CEA9810F9D2E}">
      <dsp:nvSpPr>
        <dsp:cNvPr id="0" name=""/>
        <dsp:cNvSpPr/>
      </dsp:nvSpPr>
      <dsp:spPr>
        <a:xfrm>
          <a:off x="412138" y="6878742"/>
          <a:ext cx="1385540" cy="13855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9095A-B0E1-4FBF-8D66-2213EDE83789}">
      <dsp:nvSpPr>
        <dsp:cNvPr id="0" name=""/>
        <dsp:cNvSpPr/>
      </dsp:nvSpPr>
      <dsp:spPr>
        <a:xfrm>
          <a:off x="2559726" y="6311930"/>
          <a:ext cx="4447366" cy="2519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612" tIns="266612" rIns="266612" bIns="266612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/>
            <a:t>分享所有</a:t>
          </a:r>
          <a:endParaRPr lang="en-HK" sz="3600" kern="1200" dirty="0"/>
        </a:p>
      </dsp:txBody>
      <dsp:txXfrm>
        <a:off x="2559726" y="6311930"/>
        <a:ext cx="4447366" cy="2519163"/>
      </dsp:txXfrm>
    </dsp:sp>
    <dsp:sp modelId="{11E29576-6B10-4591-B7EE-F0CE1220E637}">
      <dsp:nvSpPr>
        <dsp:cNvPr id="0" name=""/>
        <dsp:cNvSpPr/>
      </dsp:nvSpPr>
      <dsp:spPr>
        <a:xfrm>
          <a:off x="6301585" y="6311930"/>
          <a:ext cx="3931359" cy="2519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612" tIns="266612" rIns="266612" bIns="266612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/>
            <a:t>集合群體力量</a:t>
          </a:r>
          <a:endParaRPr lang="en-US" altLang="zh-TW" sz="3600" kern="1200" dirty="0"/>
        </a:p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/>
            <a:t>彼此配搭</a:t>
          </a:r>
          <a:endParaRPr lang="en-HK" sz="3600" kern="1200" dirty="0"/>
        </a:p>
      </dsp:txBody>
      <dsp:txXfrm>
        <a:off x="6301585" y="6311930"/>
        <a:ext cx="3931359" cy="2519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E1676-BCE2-4C57-89BE-0781831CB419}">
      <dsp:nvSpPr>
        <dsp:cNvPr id="0" name=""/>
        <dsp:cNvSpPr/>
      </dsp:nvSpPr>
      <dsp:spPr>
        <a:xfrm>
          <a:off x="2314" y="1110240"/>
          <a:ext cx="2908605" cy="1641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800" kern="1200" dirty="0"/>
            <a:t>第</a:t>
          </a:r>
          <a:r>
            <a:rPr lang="en-US" altLang="zh-TW" sz="3800" kern="1200" dirty="0"/>
            <a:t>1</a:t>
          </a:r>
          <a:r>
            <a:rPr lang="zh-TW" altLang="en-US" sz="3800" kern="1200" dirty="0"/>
            <a:t>季起</a:t>
          </a:r>
          <a:endParaRPr lang="en-HK" sz="3800" kern="1200" dirty="0"/>
        </a:p>
      </dsp:txBody>
      <dsp:txXfrm>
        <a:off x="2314" y="1110240"/>
        <a:ext cx="2908605" cy="1094400"/>
      </dsp:txXfrm>
    </dsp:sp>
    <dsp:sp modelId="{5592877D-581D-46D9-BD65-B9E6CF336B47}">
      <dsp:nvSpPr>
        <dsp:cNvPr id="0" name=""/>
        <dsp:cNvSpPr/>
      </dsp:nvSpPr>
      <dsp:spPr>
        <a:xfrm>
          <a:off x="598053" y="2204640"/>
          <a:ext cx="2908605" cy="56087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kern="1200" dirty="0"/>
            <a:t>派發抗疫物資</a:t>
          </a:r>
          <a:endParaRPr lang="en-HK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kern="1200" dirty="0"/>
            <a:t>口罩</a:t>
          </a:r>
          <a:endParaRPr lang="en-HK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3800" kern="1200" dirty="0" err="1"/>
            <a:t>Peacebox</a:t>
          </a:r>
          <a:r>
            <a:rPr lang="en-US" altLang="zh-TW" sz="3800" kern="1200" dirty="0"/>
            <a:t> </a:t>
          </a:r>
          <a:r>
            <a:rPr lang="zh-TW" altLang="en-US" sz="3800" kern="1200" dirty="0"/>
            <a:t>禮物盒</a:t>
          </a:r>
          <a:endParaRPr lang="en-HK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kern="1200" dirty="0"/>
            <a:t>香港寬頻</a:t>
          </a:r>
          <a:r>
            <a:rPr lang="en-US" altLang="zh-TW" sz="3800" kern="1200" dirty="0"/>
            <a:t>2</a:t>
          </a:r>
          <a:r>
            <a:rPr lang="zh-TW" altLang="en-US" sz="3800" kern="1200" dirty="0"/>
            <a:t>年免費</a:t>
          </a:r>
          <a:r>
            <a:rPr lang="en-US" altLang="zh-TW" sz="3800" kern="1200" dirty="0"/>
            <a:t>Wi-fi</a:t>
          </a:r>
          <a:endParaRPr lang="en-HK" sz="3800" kern="1200" dirty="0"/>
        </a:p>
      </dsp:txBody>
      <dsp:txXfrm>
        <a:off x="683243" y="2289830"/>
        <a:ext cx="2738225" cy="5438419"/>
      </dsp:txXfrm>
    </dsp:sp>
    <dsp:sp modelId="{D5D504A7-9F0D-4A80-AE85-A2F67183FD69}">
      <dsp:nvSpPr>
        <dsp:cNvPr id="0" name=""/>
        <dsp:cNvSpPr/>
      </dsp:nvSpPr>
      <dsp:spPr>
        <a:xfrm>
          <a:off x="3351854" y="1295361"/>
          <a:ext cx="934780" cy="724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3000" kern="1200"/>
        </a:p>
      </dsp:txBody>
      <dsp:txXfrm>
        <a:off x="3351854" y="1440193"/>
        <a:ext cx="717533" cy="434494"/>
      </dsp:txXfrm>
    </dsp:sp>
    <dsp:sp modelId="{C79E7D89-9030-4F94-8BB6-6703D39B8376}">
      <dsp:nvSpPr>
        <dsp:cNvPr id="0" name=""/>
        <dsp:cNvSpPr/>
      </dsp:nvSpPr>
      <dsp:spPr>
        <a:xfrm>
          <a:off x="4674656" y="1110240"/>
          <a:ext cx="2908605" cy="164160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800" b="1" kern="1200" dirty="0">
              <a:solidFill>
                <a:schemeClr val="bg1"/>
              </a:solidFill>
            </a:rPr>
            <a:t>4</a:t>
          </a:r>
          <a:r>
            <a:rPr lang="zh-TW" altLang="en-US" sz="3800" b="1" kern="1200" dirty="0">
              <a:solidFill>
                <a:schemeClr val="bg1"/>
              </a:solidFill>
            </a:rPr>
            <a:t>月起</a:t>
          </a:r>
          <a:endParaRPr lang="en-HK" sz="3800" b="1" kern="1200" dirty="0">
            <a:solidFill>
              <a:schemeClr val="bg1"/>
            </a:solidFill>
          </a:endParaRPr>
        </a:p>
      </dsp:txBody>
      <dsp:txXfrm>
        <a:off x="4674656" y="1110240"/>
        <a:ext cx="2908605" cy="1094400"/>
      </dsp:txXfrm>
    </dsp:sp>
    <dsp:sp modelId="{045AFAED-D86C-48BA-8FF0-28EAFAEF5635}">
      <dsp:nvSpPr>
        <dsp:cNvPr id="0" name=""/>
        <dsp:cNvSpPr/>
      </dsp:nvSpPr>
      <dsp:spPr>
        <a:xfrm>
          <a:off x="5270395" y="2204640"/>
          <a:ext cx="2908605" cy="5608799"/>
        </a:xfrm>
        <a:prstGeom prst="roundRect">
          <a:avLst>
            <a:gd name="adj" fmla="val 10000"/>
          </a:avLst>
        </a:prstGeom>
        <a:solidFill>
          <a:schemeClr val="accent3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b="1" kern="1200" dirty="0">
              <a:solidFill>
                <a:schemeClr val="bg1"/>
              </a:solidFill>
            </a:rPr>
            <a:t>就業配對平台</a:t>
          </a:r>
          <a:endParaRPr lang="en-HK" sz="3800" b="1" kern="1200" dirty="0">
            <a:solidFill>
              <a:schemeClr val="bg1"/>
            </a:solidFill>
          </a:endParaRPr>
        </a:p>
      </dsp:txBody>
      <dsp:txXfrm>
        <a:off x="5355585" y="2289830"/>
        <a:ext cx="2738225" cy="5438419"/>
      </dsp:txXfrm>
    </dsp:sp>
    <dsp:sp modelId="{E4DADFC3-A4D4-4715-A1E8-C9AC2E12BD8C}">
      <dsp:nvSpPr>
        <dsp:cNvPr id="0" name=""/>
        <dsp:cNvSpPr/>
      </dsp:nvSpPr>
      <dsp:spPr>
        <a:xfrm>
          <a:off x="8024196" y="1295361"/>
          <a:ext cx="934780" cy="724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3000" kern="1200"/>
        </a:p>
      </dsp:txBody>
      <dsp:txXfrm>
        <a:off x="8024196" y="1440193"/>
        <a:ext cx="717533" cy="434494"/>
      </dsp:txXfrm>
    </dsp:sp>
    <dsp:sp modelId="{14E63E46-BB36-4A07-A1D3-E73632379D2E}">
      <dsp:nvSpPr>
        <dsp:cNvPr id="0" name=""/>
        <dsp:cNvSpPr/>
      </dsp:nvSpPr>
      <dsp:spPr>
        <a:xfrm>
          <a:off x="9346998" y="1110240"/>
          <a:ext cx="2908605" cy="1641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800" kern="1200" dirty="0"/>
            <a:t>5</a:t>
          </a:r>
          <a:r>
            <a:rPr lang="zh-TW" altLang="en-US" sz="3800" kern="1200" dirty="0"/>
            <a:t>月起</a:t>
          </a:r>
          <a:endParaRPr lang="en-HK" sz="3800" kern="1200" dirty="0"/>
        </a:p>
      </dsp:txBody>
      <dsp:txXfrm>
        <a:off x="9346998" y="1110240"/>
        <a:ext cx="2908605" cy="1094400"/>
      </dsp:txXfrm>
    </dsp:sp>
    <dsp:sp modelId="{5EF44F06-5CBD-44CC-9E49-64EB79BC124A}">
      <dsp:nvSpPr>
        <dsp:cNvPr id="0" name=""/>
        <dsp:cNvSpPr/>
      </dsp:nvSpPr>
      <dsp:spPr>
        <a:xfrm>
          <a:off x="9942737" y="2204640"/>
          <a:ext cx="2908605" cy="56087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kern="1200" dirty="0"/>
            <a:t>愛心待用飯券</a:t>
          </a:r>
          <a:endParaRPr lang="en-HK" sz="3800" kern="1200" dirty="0"/>
        </a:p>
      </dsp:txBody>
      <dsp:txXfrm>
        <a:off x="10027927" y="2289830"/>
        <a:ext cx="2738225" cy="5438419"/>
      </dsp:txXfrm>
    </dsp:sp>
    <dsp:sp modelId="{E813C4D4-089D-49D4-B5E4-C9E712368761}">
      <dsp:nvSpPr>
        <dsp:cNvPr id="0" name=""/>
        <dsp:cNvSpPr/>
      </dsp:nvSpPr>
      <dsp:spPr>
        <a:xfrm>
          <a:off x="12696538" y="1295361"/>
          <a:ext cx="934780" cy="724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3000" kern="1200"/>
        </a:p>
      </dsp:txBody>
      <dsp:txXfrm>
        <a:off x="12696538" y="1440193"/>
        <a:ext cx="717533" cy="434494"/>
      </dsp:txXfrm>
    </dsp:sp>
    <dsp:sp modelId="{4FBBC3D4-9673-480B-9BDE-FC17146EF04B}">
      <dsp:nvSpPr>
        <dsp:cNvPr id="0" name=""/>
        <dsp:cNvSpPr/>
      </dsp:nvSpPr>
      <dsp:spPr>
        <a:xfrm>
          <a:off x="14019341" y="1110240"/>
          <a:ext cx="2908605" cy="1641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800" kern="1200" dirty="0"/>
            <a:t>即將實行</a:t>
          </a:r>
          <a:endParaRPr lang="en-HK" sz="3800" kern="1200" dirty="0"/>
        </a:p>
      </dsp:txBody>
      <dsp:txXfrm>
        <a:off x="14019341" y="1110240"/>
        <a:ext cx="2908605" cy="1094400"/>
      </dsp:txXfrm>
    </dsp:sp>
    <dsp:sp modelId="{D26D210F-6F5F-43D2-AD21-4AC75777DB07}">
      <dsp:nvSpPr>
        <dsp:cNvPr id="0" name=""/>
        <dsp:cNvSpPr/>
      </dsp:nvSpPr>
      <dsp:spPr>
        <a:xfrm>
          <a:off x="14615079" y="2204640"/>
          <a:ext cx="2908605" cy="56087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kern="1200" dirty="0"/>
            <a:t>渣打劏房津貼</a:t>
          </a:r>
          <a:endParaRPr lang="en-HK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kern="1200" dirty="0"/>
            <a:t>童你抗疫</a:t>
          </a:r>
          <a:endParaRPr lang="en-HK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kern="1200" dirty="0"/>
            <a:t>就業支援培訓</a:t>
          </a:r>
          <a:endParaRPr lang="en-HK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kern="1200" dirty="0"/>
            <a:t>失業援助金</a:t>
          </a:r>
          <a:endParaRPr lang="en-HK" sz="3800" kern="1200" dirty="0"/>
        </a:p>
      </dsp:txBody>
      <dsp:txXfrm>
        <a:off x="14700269" y="2289830"/>
        <a:ext cx="2738225" cy="54384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BEB5D-36A5-4616-892A-75AF684E481E}">
      <dsp:nvSpPr>
        <dsp:cNvPr id="0" name=""/>
        <dsp:cNvSpPr/>
      </dsp:nvSpPr>
      <dsp:spPr>
        <a:xfrm>
          <a:off x="0" y="8073316"/>
          <a:ext cx="111252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2E56B-DBA0-4DB3-A837-BCE112C69A9D}">
      <dsp:nvSpPr>
        <dsp:cNvPr id="0" name=""/>
        <dsp:cNvSpPr/>
      </dsp:nvSpPr>
      <dsp:spPr>
        <a:xfrm>
          <a:off x="0" y="5014411"/>
          <a:ext cx="111252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1398A-86AB-48BE-8C3D-0DF753D0D72D}">
      <dsp:nvSpPr>
        <dsp:cNvPr id="0" name=""/>
        <dsp:cNvSpPr/>
      </dsp:nvSpPr>
      <dsp:spPr>
        <a:xfrm>
          <a:off x="0" y="1008582"/>
          <a:ext cx="111252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CD79C-906A-4F89-B081-D9D29138E123}">
      <dsp:nvSpPr>
        <dsp:cNvPr id="0" name=""/>
        <dsp:cNvSpPr/>
      </dsp:nvSpPr>
      <dsp:spPr>
        <a:xfrm>
          <a:off x="2892551" y="5761"/>
          <a:ext cx="8232648" cy="1002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5" tIns="93345" rIns="93345" bIns="93345" numCol="1" spcCol="1270" anchor="b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4900" kern="1200"/>
        </a:p>
      </dsp:txBody>
      <dsp:txXfrm>
        <a:off x="2892551" y="5761"/>
        <a:ext cx="8232648" cy="1002820"/>
      </dsp:txXfrm>
    </dsp:sp>
    <dsp:sp modelId="{549835CA-957F-47AC-B0AE-75F2EC2E1F5C}">
      <dsp:nvSpPr>
        <dsp:cNvPr id="0" name=""/>
        <dsp:cNvSpPr/>
      </dsp:nvSpPr>
      <dsp:spPr>
        <a:xfrm>
          <a:off x="0" y="5761"/>
          <a:ext cx="2892552" cy="1002820"/>
        </a:xfrm>
        <a:prstGeom prst="round2SameRect">
          <a:avLst>
            <a:gd name="adj1" fmla="val 16670"/>
            <a:gd name="adj2" fmla="val 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93345" rIns="93345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900" kern="1200" dirty="0"/>
            <a:t>目的</a:t>
          </a:r>
          <a:endParaRPr lang="en-HK" sz="4900" kern="1200" dirty="0"/>
        </a:p>
      </dsp:txBody>
      <dsp:txXfrm>
        <a:off x="48962" y="54723"/>
        <a:ext cx="2794628" cy="953858"/>
      </dsp:txXfrm>
    </dsp:sp>
    <dsp:sp modelId="{E2E4CCA5-773A-4406-A5E0-792658A0F708}">
      <dsp:nvSpPr>
        <dsp:cNvPr id="0" name=""/>
        <dsp:cNvSpPr/>
      </dsp:nvSpPr>
      <dsp:spPr>
        <a:xfrm>
          <a:off x="0" y="1008582"/>
          <a:ext cx="11125200" cy="2952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HK" sz="25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200" kern="1200" dirty="0"/>
            <a:t>發掘社區資源</a:t>
          </a:r>
          <a:endParaRPr lang="en-HK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200" kern="1200" dirty="0"/>
            <a:t>幫助基層失業人士重建自信，重投社會</a:t>
          </a:r>
          <a:endParaRPr lang="en-HK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200" kern="1200" dirty="0"/>
            <a:t>提供渠道讓教會與受助者深化關係</a:t>
          </a:r>
          <a:endParaRPr lang="en-HK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200" kern="1200" dirty="0"/>
            <a:t>教會群體跟進並轉化失業人士生命</a:t>
          </a:r>
          <a:endParaRPr lang="en-HK" sz="3200" kern="1200" dirty="0"/>
        </a:p>
      </dsp:txBody>
      <dsp:txXfrm>
        <a:off x="0" y="1008582"/>
        <a:ext cx="11125200" cy="2952867"/>
      </dsp:txXfrm>
    </dsp:sp>
    <dsp:sp modelId="{6AA332BC-8DD3-47FE-B2E2-EA8FFA68FDB5}">
      <dsp:nvSpPr>
        <dsp:cNvPr id="0" name=""/>
        <dsp:cNvSpPr/>
      </dsp:nvSpPr>
      <dsp:spPr>
        <a:xfrm>
          <a:off x="2892551" y="4011590"/>
          <a:ext cx="8232648" cy="1002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5" tIns="93345" rIns="93345" bIns="93345" numCol="1" spcCol="1270" anchor="b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4900" kern="1200" dirty="0"/>
        </a:p>
      </dsp:txBody>
      <dsp:txXfrm>
        <a:off x="2892551" y="4011590"/>
        <a:ext cx="8232648" cy="1002820"/>
      </dsp:txXfrm>
    </dsp:sp>
    <dsp:sp modelId="{0F9A3417-3D49-4E9F-B3A3-68073F2DEC1A}">
      <dsp:nvSpPr>
        <dsp:cNvPr id="0" name=""/>
        <dsp:cNvSpPr/>
      </dsp:nvSpPr>
      <dsp:spPr>
        <a:xfrm>
          <a:off x="0" y="4011590"/>
          <a:ext cx="2892552" cy="100282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93345" rIns="93345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900" kern="1200" dirty="0"/>
            <a:t>目標</a:t>
          </a:r>
          <a:endParaRPr lang="en-HK" sz="4900" kern="1200" dirty="0"/>
        </a:p>
      </dsp:txBody>
      <dsp:txXfrm>
        <a:off x="48962" y="4060552"/>
        <a:ext cx="2794628" cy="953858"/>
      </dsp:txXfrm>
    </dsp:sp>
    <dsp:sp modelId="{3D7446D1-CA89-4929-A459-4815B2E36EA8}">
      <dsp:nvSpPr>
        <dsp:cNvPr id="0" name=""/>
        <dsp:cNvSpPr/>
      </dsp:nvSpPr>
      <dsp:spPr>
        <a:xfrm>
          <a:off x="0" y="5014411"/>
          <a:ext cx="11125200" cy="200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78105" rIns="78105" bIns="78105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200" kern="1200" dirty="0"/>
            <a:t>緩和基層失業人士壓力</a:t>
          </a:r>
          <a:endParaRPr lang="en-HK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200" kern="1200" dirty="0"/>
            <a:t>教會引薦有需要人士申請空缺，幫助渡過難關</a:t>
          </a:r>
          <a:endParaRPr lang="en-HK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200" kern="1200" dirty="0"/>
            <a:t>提供低技術工種，幫助基層失業人士增加就業機會</a:t>
          </a:r>
          <a:endParaRPr lang="en-HK" sz="3200" kern="1200" dirty="0"/>
        </a:p>
      </dsp:txBody>
      <dsp:txXfrm>
        <a:off x="0" y="5014411"/>
        <a:ext cx="11125200" cy="2005942"/>
      </dsp:txXfrm>
    </dsp:sp>
    <dsp:sp modelId="{BDF940F1-5993-4E6B-B123-92689B3754C8}">
      <dsp:nvSpPr>
        <dsp:cNvPr id="0" name=""/>
        <dsp:cNvSpPr/>
      </dsp:nvSpPr>
      <dsp:spPr>
        <a:xfrm>
          <a:off x="2892551" y="7070495"/>
          <a:ext cx="8232648" cy="1002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5" tIns="93345" rIns="93345" bIns="93345" numCol="1" spcCol="1270" anchor="b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4900" kern="1200" dirty="0"/>
        </a:p>
      </dsp:txBody>
      <dsp:txXfrm>
        <a:off x="2892551" y="7070495"/>
        <a:ext cx="8232648" cy="1002820"/>
      </dsp:txXfrm>
    </dsp:sp>
    <dsp:sp modelId="{84355F3F-63CE-4F47-AE5E-3D24A607CFC4}">
      <dsp:nvSpPr>
        <dsp:cNvPr id="0" name=""/>
        <dsp:cNvSpPr/>
      </dsp:nvSpPr>
      <dsp:spPr>
        <a:xfrm>
          <a:off x="0" y="7070495"/>
          <a:ext cx="2892552" cy="100282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93345" rIns="93345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900" kern="1200" dirty="0"/>
            <a:t>成果</a:t>
          </a:r>
          <a:endParaRPr lang="en-HK" sz="4900" kern="1200" dirty="0"/>
        </a:p>
      </dsp:txBody>
      <dsp:txXfrm>
        <a:off x="48962" y="7119457"/>
        <a:ext cx="2794628" cy="953858"/>
      </dsp:txXfrm>
    </dsp:sp>
    <dsp:sp modelId="{D53AFAC9-A035-4B3B-94BD-A775783E6F2A}">
      <dsp:nvSpPr>
        <dsp:cNvPr id="0" name=""/>
        <dsp:cNvSpPr/>
      </dsp:nvSpPr>
      <dsp:spPr>
        <a:xfrm>
          <a:off x="0" y="8073316"/>
          <a:ext cx="11125200" cy="200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78105" rIns="78105" bIns="78105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200" kern="1200" dirty="0"/>
            <a:t>有</a:t>
          </a:r>
          <a:r>
            <a:rPr lang="en-US" altLang="zh-TW" sz="3200" kern="1200" dirty="0"/>
            <a:t>105</a:t>
          </a:r>
          <a:r>
            <a:rPr lang="zh-TW" altLang="en-US" sz="3200" kern="1200" dirty="0"/>
            <a:t>名失業人士登記</a:t>
          </a:r>
          <a:endParaRPr lang="en-HK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3200" kern="1200" dirty="0"/>
            <a:t>5</a:t>
          </a:r>
          <a:r>
            <a:rPr lang="zh-TW" altLang="en-US" sz="3200" kern="1200" dirty="0"/>
            <a:t>所大型企業提供全港各區職位空缺</a:t>
          </a:r>
          <a:endParaRPr lang="en-HK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200" kern="1200" dirty="0"/>
            <a:t>包括：清潔工、倉務、保安、廚房、客戶服務員等</a:t>
          </a:r>
          <a:r>
            <a:rPr lang="en-US" altLang="zh-TW" sz="3200" kern="1200" dirty="0"/>
            <a:t>11</a:t>
          </a:r>
          <a:r>
            <a:rPr lang="zh-TW" altLang="en-US" sz="3200" kern="1200" dirty="0"/>
            <a:t>個工種</a:t>
          </a:r>
          <a:endParaRPr lang="en-HK" sz="3200" kern="1200" dirty="0"/>
        </a:p>
      </dsp:txBody>
      <dsp:txXfrm>
        <a:off x="0" y="8073316"/>
        <a:ext cx="11125200" cy="20059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E1676-BCE2-4C57-89BE-0781831CB419}">
      <dsp:nvSpPr>
        <dsp:cNvPr id="0" name=""/>
        <dsp:cNvSpPr/>
      </dsp:nvSpPr>
      <dsp:spPr>
        <a:xfrm>
          <a:off x="2314" y="1110240"/>
          <a:ext cx="2908605" cy="1641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800" kern="1200" dirty="0"/>
            <a:t>第</a:t>
          </a:r>
          <a:r>
            <a:rPr lang="en-US" altLang="zh-TW" sz="3800" kern="1200" dirty="0"/>
            <a:t>1</a:t>
          </a:r>
          <a:r>
            <a:rPr lang="zh-TW" altLang="en-US" sz="3800" kern="1200" dirty="0"/>
            <a:t>季起</a:t>
          </a:r>
          <a:endParaRPr lang="en-HK" sz="3800" kern="1200" dirty="0"/>
        </a:p>
      </dsp:txBody>
      <dsp:txXfrm>
        <a:off x="2314" y="1110240"/>
        <a:ext cx="2908605" cy="1094400"/>
      </dsp:txXfrm>
    </dsp:sp>
    <dsp:sp modelId="{5592877D-581D-46D9-BD65-B9E6CF336B47}">
      <dsp:nvSpPr>
        <dsp:cNvPr id="0" name=""/>
        <dsp:cNvSpPr/>
      </dsp:nvSpPr>
      <dsp:spPr>
        <a:xfrm>
          <a:off x="598053" y="2204640"/>
          <a:ext cx="2908605" cy="56087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kern="1200" dirty="0"/>
            <a:t>派發抗疫物資</a:t>
          </a:r>
          <a:endParaRPr lang="en-HK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kern="1200" dirty="0"/>
            <a:t>口罩</a:t>
          </a:r>
          <a:endParaRPr lang="en-HK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3800" kern="1200" dirty="0" err="1"/>
            <a:t>Peacebox</a:t>
          </a:r>
          <a:r>
            <a:rPr lang="en-US" altLang="zh-TW" sz="3800" kern="1200" dirty="0"/>
            <a:t> </a:t>
          </a:r>
          <a:r>
            <a:rPr lang="zh-TW" altLang="en-US" sz="3800" kern="1200" dirty="0"/>
            <a:t>禮物盒</a:t>
          </a:r>
          <a:endParaRPr lang="en-HK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kern="1200" dirty="0"/>
            <a:t>香港寬頻</a:t>
          </a:r>
          <a:r>
            <a:rPr lang="en-US" altLang="zh-TW" sz="3800" kern="1200" dirty="0"/>
            <a:t>2</a:t>
          </a:r>
          <a:r>
            <a:rPr lang="zh-TW" altLang="en-US" sz="3800" kern="1200" dirty="0"/>
            <a:t>年免費</a:t>
          </a:r>
          <a:r>
            <a:rPr lang="en-US" altLang="zh-TW" sz="3800" kern="1200" dirty="0"/>
            <a:t>Wi-fi</a:t>
          </a:r>
          <a:endParaRPr lang="en-HK" sz="3800" kern="1200" dirty="0"/>
        </a:p>
      </dsp:txBody>
      <dsp:txXfrm>
        <a:off x="683243" y="2289830"/>
        <a:ext cx="2738225" cy="5438419"/>
      </dsp:txXfrm>
    </dsp:sp>
    <dsp:sp modelId="{D5D504A7-9F0D-4A80-AE85-A2F67183FD69}">
      <dsp:nvSpPr>
        <dsp:cNvPr id="0" name=""/>
        <dsp:cNvSpPr/>
      </dsp:nvSpPr>
      <dsp:spPr>
        <a:xfrm>
          <a:off x="3351854" y="1295361"/>
          <a:ext cx="934780" cy="724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3000" kern="1200"/>
        </a:p>
      </dsp:txBody>
      <dsp:txXfrm>
        <a:off x="3351854" y="1440193"/>
        <a:ext cx="717533" cy="434494"/>
      </dsp:txXfrm>
    </dsp:sp>
    <dsp:sp modelId="{C79E7D89-9030-4F94-8BB6-6703D39B8376}">
      <dsp:nvSpPr>
        <dsp:cNvPr id="0" name=""/>
        <dsp:cNvSpPr/>
      </dsp:nvSpPr>
      <dsp:spPr>
        <a:xfrm>
          <a:off x="4674656" y="1110240"/>
          <a:ext cx="2908605" cy="1641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800" kern="1200" dirty="0"/>
            <a:t>4</a:t>
          </a:r>
          <a:r>
            <a:rPr lang="zh-TW" altLang="en-US" sz="3800" kern="1200" dirty="0"/>
            <a:t>月起</a:t>
          </a:r>
          <a:endParaRPr lang="en-HK" sz="3800" kern="1200" dirty="0"/>
        </a:p>
      </dsp:txBody>
      <dsp:txXfrm>
        <a:off x="4674656" y="1110240"/>
        <a:ext cx="2908605" cy="1094400"/>
      </dsp:txXfrm>
    </dsp:sp>
    <dsp:sp modelId="{045AFAED-D86C-48BA-8FF0-28EAFAEF5635}">
      <dsp:nvSpPr>
        <dsp:cNvPr id="0" name=""/>
        <dsp:cNvSpPr/>
      </dsp:nvSpPr>
      <dsp:spPr>
        <a:xfrm>
          <a:off x="5270395" y="2204640"/>
          <a:ext cx="2908605" cy="56087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kern="1200" dirty="0"/>
            <a:t>就業配對平台</a:t>
          </a:r>
          <a:endParaRPr lang="en-HK" sz="3800" kern="1200" dirty="0"/>
        </a:p>
      </dsp:txBody>
      <dsp:txXfrm>
        <a:off x="5355585" y="2289830"/>
        <a:ext cx="2738225" cy="5438419"/>
      </dsp:txXfrm>
    </dsp:sp>
    <dsp:sp modelId="{E4DADFC3-A4D4-4715-A1E8-C9AC2E12BD8C}">
      <dsp:nvSpPr>
        <dsp:cNvPr id="0" name=""/>
        <dsp:cNvSpPr/>
      </dsp:nvSpPr>
      <dsp:spPr>
        <a:xfrm>
          <a:off x="8024196" y="1295361"/>
          <a:ext cx="934780" cy="724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3000" kern="1200"/>
        </a:p>
      </dsp:txBody>
      <dsp:txXfrm>
        <a:off x="8024196" y="1440193"/>
        <a:ext cx="717533" cy="434494"/>
      </dsp:txXfrm>
    </dsp:sp>
    <dsp:sp modelId="{14E63E46-BB36-4A07-A1D3-E73632379D2E}">
      <dsp:nvSpPr>
        <dsp:cNvPr id="0" name=""/>
        <dsp:cNvSpPr/>
      </dsp:nvSpPr>
      <dsp:spPr>
        <a:xfrm>
          <a:off x="9346998" y="1110240"/>
          <a:ext cx="2908605" cy="164160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800" b="1" kern="1200" dirty="0">
              <a:solidFill>
                <a:schemeClr val="bg1"/>
              </a:solidFill>
            </a:rPr>
            <a:t>5</a:t>
          </a:r>
          <a:r>
            <a:rPr lang="zh-TW" altLang="en-US" sz="3800" b="1" kern="1200" dirty="0">
              <a:solidFill>
                <a:schemeClr val="bg1"/>
              </a:solidFill>
            </a:rPr>
            <a:t>月起</a:t>
          </a:r>
          <a:endParaRPr lang="en-HK" sz="3800" b="1" kern="1200" dirty="0">
            <a:solidFill>
              <a:schemeClr val="bg1"/>
            </a:solidFill>
          </a:endParaRPr>
        </a:p>
      </dsp:txBody>
      <dsp:txXfrm>
        <a:off x="9346998" y="1110240"/>
        <a:ext cx="2908605" cy="1094400"/>
      </dsp:txXfrm>
    </dsp:sp>
    <dsp:sp modelId="{5EF44F06-5CBD-44CC-9E49-64EB79BC124A}">
      <dsp:nvSpPr>
        <dsp:cNvPr id="0" name=""/>
        <dsp:cNvSpPr/>
      </dsp:nvSpPr>
      <dsp:spPr>
        <a:xfrm>
          <a:off x="9942737" y="2204640"/>
          <a:ext cx="2908605" cy="5608799"/>
        </a:xfrm>
        <a:prstGeom prst="roundRect">
          <a:avLst>
            <a:gd name="adj" fmla="val 10000"/>
          </a:avLst>
        </a:prstGeom>
        <a:solidFill>
          <a:schemeClr val="accent3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b="1" kern="1200" dirty="0">
              <a:solidFill>
                <a:schemeClr val="bg1"/>
              </a:solidFill>
            </a:rPr>
            <a:t>愛心待用飯券</a:t>
          </a:r>
          <a:endParaRPr lang="en-HK" sz="3800" b="1" kern="1200" dirty="0">
            <a:solidFill>
              <a:schemeClr val="bg1"/>
            </a:solidFill>
          </a:endParaRPr>
        </a:p>
      </dsp:txBody>
      <dsp:txXfrm>
        <a:off x="10027927" y="2289830"/>
        <a:ext cx="2738225" cy="5438419"/>
      </dsp:txXfrm>
    </dsp:sp>
    <dsp:sp modelId="{E813C4D4-089D-49D4-B5E4-C9E712368761}">
      <dsp:nvSpPr>
        <dsp:cNvPr id="0" name=""/>
        <dsp:cNvSpPr/>
      </dsp:nvSpPr>
      <dsp:spPr>
        <a:xfrm>
          <a:off x="12696538" y="1295361"/>
          <a:ext cx="934780" cy="724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3000" kern="1200"/>
        </a:p>
      </dsp:txBody>
      <dsp:txXfrm>
        <a:off x="12696538" y="1440193"/>
        <a:ext cx="717533" cy="434494"/>
      </dsp:txXfrm>
    </dsp:sp>
    <dsp:sp modelId="{4FBBC3D4-9673-480B-9BDE-FC17146EF04B}">
      <dsp:nvSpPr>
        <dsp:cNvPr id="0" name=""/>
        <dsp:cNvSpPr/>
      </dsp:nvSpPr>
      <dsp:spPr>
        <a:xfrm>
          <a:off x="14019341" y="1110240"/>
          <a:ext cx="2908605" cy="1641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800" kern="1200" dirty="0"/>
            <a:t>即將實行</a:t>
          </a:r>
          <a:endParaRPr lang="en-HK" sz="3800" kern="1200" dirty="0"/>
        </a:p>
      </dsp:txBody>
      <dsp:txXfrm>
        <a:off x="14019341" y="1110240"/>
        <a:ext cx="2908605" cy="1094400"/>
      </dsp:txXfrm>
    </dsp:sp>
    <dsp:sp modelId="{D26D210F-6F5F-43D2-AD21-4AC75777DB07}">
      <dsp:nvSpPr>
        <dsp:cNvPr id="0" name=""/>
        <dsp:cNvSpPr/>
      </dsp:nvSpPr>
      <dsp:spPr>
        <a:xfrm>
          <a:off x="14615079" y="2204640"/>
          <a:ext cx="2908605" cy="56087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kern="1200" dirty="0"/>
            <a:t>渣打劏房津貼</a:t>
          </a:r>
          <a:endParaRPr lang="en-HK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kern="1200" dirty="0"/>
            <a:t>童你抗疫</a:t>
          </a:r>
          <a:endParaRPr lang="en-HK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kern="1200" dirty="0"/>
            <a:t>就業支援培訓</a:t>
          </a:r>
          <a:endParaRPr lang="en-HK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kern="1200" dirty="0"/>
            <a:t>失業援助金</a:t>
          </a:r>
          <a:endParaRPr lang="en-HK" sz="3800" kern="1200" dirty="0"/>
        </a:p>
      </dsp:txBody>
      <dsp:txXfrm>
        <a:off x="14700269" y="2289830"/>
        <a:ext cx="2738225" cy="54384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6B47C-D152-438E-B7A6-000D58C645E2}">
      <dsp:nvSpPr>
        <dsp:cNvPr id="0" name=""/>
        <dsp:cNvSpPr/>
      </dsp:nvSpPr>
      <dsp:spPr>
        <a:xfrm>
          <a:off x="2014" y="0"/>
          <a:ext cx="3134414" cy="67437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300" kern="1200" dirty="0"/>
            <a:t>教會向區內小店購買飯券</a:t>
          </a:r>
          <a:r>
            <a:rPr lang="en-US" altLang="zh-TW" sz="3300" kern="1200" dirty="0"/>
            <a:t>($30</a:t>
          </a:r>
          <a:r>
            <a:rPr lang="zh-TW" altLang="en-US" sz="3300" kern="1200" dirty="0"/>
            <a:t>一張</a:t>
          </a:r>
          <a:r>
            <a:rPr lang="en-US" altLang="zh-TW" sz="3300" kern="1200" dirty="0"/>
            <a:t>)</a:t>
          </a:r>
          <a:r>
            <a:rPr lang="zh-TW" altLang="en-US" sz="3300" kern="1200" dirty="0"/>
            <a:t>，支援經營</a:t>
          </a:r>
          <a:endParaRPr lang="en-HK" sz="3300" kern="1200" dirty="0"/>
        </a:p>
      </dsp:txBody>
      <dsp:txXfrm>
        <a:off x="2014" y="2697479"/>
        <a:ext cx="3134414" cy="2697479"/>
      </dsp:txXfrm>
    </dsp:sp>
    <dsp:sp modelId="{BAB2915E-220B-4DD0-B913-32D01C1FE21E}">
      <dsp:nvSpPr>
        <dsp:cNvPr id="0" name=""/>
        <dsp:cNvSpPr/>
      </dsp:nvSpPr>
      <dsp:spPr>
        <a:xfrm>
          <a:off x="362094" y="315132"/>
          <a:ext cx="2245652" cy="22456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683A4-A96F-4B40-B27C-5EAE78CBB82D}">
      <dsp:nvSpPr>
        <dsp:cNvPr id="0" name=""/>
        <dsp:cNvSpPr/>
      </dsp:nvSpPr>
      <dsp:spPr>
        <a:xfrm>
          <a:off x="3214507" y="0"/>
          <a:ext cx="3134414" cy="67437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300" kern="1200" dirty="0"/>
            <a:t>教會</a:t>
          </a:r>
          <a:r>
            <a:rPr lang="zh-TW" altLang="en-US" sz="3300" kern="1200" dirty="0"/>
            <a:t>關懷小店及基層，服侍社區</a:t>
          </a:r>
          <a:endParaRPr lang="en-HK" sz="3300" kern="1200" dirty="0"/>
        </a:p>
      </dsp:txBody>
      <dsp:txXfrm>
        <a:off x="3214507" y="2697479"/>
        <a:ext cx="3134414" cy="2697479"/>
      </dsp:txXfrm>
    </dsp:sp>
    <dsp:sp modelId="{6EB1FE0F-08A2-4025-95AA-D9CB980BD6B7}">
      <dsp:nvSpPr>
        <dsp:cNvPr id="0" name=""/>
        <dsp:cNvSpPr/>
      </dsp:nvSpPr>
      <dsp:spPr>
        <a:xfrm>
          <a:off x="3674842" y="404622"/>
          <a:ext cx="2245652" cy="224565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EE1DE-8A03-40EC-8B1C-91BCE59F4A5C}">
      <dsp:nvSpPr>
        <dsp:cNvPr id="0" name=""/>
        <dsp:cNvSpPr/>
      </dsp:nvSpPr>
      <dsp:spPr>
        <a:xfrm>
          <a:off x="6458908" y="0"/>
          <a:ext cx="3134414" cy="67437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kern="1200" dirty="0"/>
            <a:t>基層人士憑券領取飯盒，滿足溫飽</a:t>
          </a:r>
          <a:endParaRPr lang="en-US" altLang="zh-TW" sz="3300" kern="1200" dirty="0"/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300" kern="1200" dirty="0"/>
            <a:t>(160</a:t>
          </a:r>
          <a:r>
            <a:rPr lang="zh-TW" altLang="en-US" sz="3300" kern="1200" dirty="0"/>
            <a:t>張券</a:t>
          </a:r>
          <a:r>
            <a:rPr lang="en-US" altLang="zh-TW" sz="3300" kern="1200" dirty="0"/>
            <a:t>)</a:t>
          </a:r>
          <a:endParaRPr lang="en-HK" sz="3300" kern="1200" dirty="0"/>
        </a:p>
      </dsp:txBody>
      <dsp:txXfrm>
        <a:off x="6458908" y="2697479"/>
        <a:ext cx="3134414" cy="2697479"/>
      </dsp:txXfrm>
    </dsp:sp>
    <dsp:sp modelId="{EDA81CC6-C07F-4DB4-BF32-5817874C009B}">
      <dsp:nvSpPr>
        <dsp:cNvPr id="0" name=""/>
        <dsp:cNvSpPr/>
      </dsp:nvSpPr>
      <dsp:spPr>
        <a:xfrm>
          <a:off x="6903289" y="404622"/>
          <a:ext cx="2245652" cy="224565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B88D3-D324-4BF5-80DB-969A13B0EC4B}">
      <dsp:nvSpPr>
        <dsp:cNvPr id="0" name=""/>
        <dsp:cNvSpPr/>
      </dsp:nvSpPr>
      <dsp:spPr>
        <a:xfrm>
          <a:off x="383813" y="5105043"/>
          <a:ext cx="8827710" cy="1591388"/>
        </a:xfrm>
        <a:prstGeom prst="leftRightArrow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E1676-BCE2-4C57-89BE-0781831CB419}">
      <dsp:nvSpPr>
        <dsp:cNvPr id="0" name=""/>
        <dsp:cNvSpPr/>
      </dsp:nvSpPr>
      <dsp:spPr>
        <a:xfrm>
          <a:off x="2314" y="1110240"/>
          <a:ext cx="2908605" cy="1641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800" kern="1200" dirty="0"/>
            <a:t>第</a:t>
          </a:r>
          <a:r>
            <a:rPr lang="en-US" altLang="zh-TW" sz="3800" kern="1200" dirty="0"/>
            <a:t>1</a:t>
          </a:r>
          <a:r>
            <a:rPr lang="zh-TW" altLang="en-US" sz="3800" kern="1200" dirty="0"/>
            <a:t>季起</a:t>
          </a:r>
          <a:endParaRPr lang="en-HK" sz="3800" kern="1200" dirty="0"/>
        </a:p>
      </dsp:txBody>
      <dsp:txXfrm>
        <a:off x="2314" y="1110240"/>
        <a:ext cx="2908605" cy="1094400"/>
      </dsp:txXfrm>
    </dsp:sp>
    <dsp:sp modelId="{5592877D-581D-46D9-BD65-B9E6CF336B47}">
      <dsp:nvSpPr>
        <dsp:cNvPr id="0" name=""/>
        <dsp:cNvSpPr/>
      </dsp:nvSpPr>
      <dsp:spPr>
        <a:xfrm>
          <a:off x="598053" y="2204640"/>
          <a:ext cx="2908605" cy="56087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kern="1200" dirty="0"/>
            <a:t>派發抗疫物資</a:t>
          </a:r>
          <a:endParaRPr lang="en-HK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kern="1200" dirty="0"/>
            <a:t>口罩</a:t>
          </a:r>
          <a:endParaRPr lang="en-HK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3800" kern="1200" dirty="0" err="1"/>
            <a:t>Peacebox</a:t>
          </a:r>
          <a:r>
            <a:rPr lang="en-US" altLang="zh-TW" sz="3800" kern="1200" dirty="0"/>
            <a:t> </a:t>
          </a:r>
          <a:r>
            <a:rPr lang="zh-TW" altLang="en-US" sz="3800" kern="1200" dirty="0"/>
            <a:t>禮物盒</a:t>
          </a:r>
          <a:endParaRPr lang="en-HK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kern="1200" dirty="0"/>
            <a:t>香港寬頻</a:t>
          </a:r>
          <a:r>
            <a:rPr lang="en-US" altLang="zh-TW" sz="3800" kern="1200" dirty="0"/>
            <a:t>2</a:t>
          </a:r>
          <a:r>
            <a:rPr lang="zh-TW" altLang="en-US" sz="3800" kern="1200" dirty="0"/>
            <a:t>年免費</a:t>
          </a:r>
          <a:r>
            <a:rPr lang="en-US" altLang="zh-TW" sz="3800" kern="1200" dirty="0"/>
            <a:t>Wi-fi</a:t>
          </a:r>
          <a:endParaRPr lang="en-HK" sz="3800" kern="1200" dirty="0"/>
        </a:p>
      </dsp:txBody>
      <dsp:txXfrm>
        <a:off x="683243" y="2289830"/>
        <a:ext cx="2738225" cy="5438419"/>
      </dsp:txXfrm>
    </dsp:sp>
    <dsp:sp modelId="{D5D504A7-9F0D-4A80-AE85-A2F67183FD69}">
      <dsp:nvSpPr>
        <dsp:cNvPr id="0" name=""/>
        <dsp:cNvSpPr/>
      </dsp:nvSpPr>
      <dsp:spPr>
        <a:xfrm>
          <a:off x="3351854" y="1295361"/>
          <a:ext cx="934780" cy="724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3000" kern="1200"/>
        </a:p>
      </dsp:txBody>
      <dsp:txXfrm>
        <a:off x="3351854" y="1440193"/>
        <a:ext cx="717533" cy="434494"/>
      </dsp:txXfrm>
    </dsp:sp>
    <dsp:sp modelId="{C79E7D89-9030-4F94-8BB6-6703D39B8376}">
      <dsp:nvSpPr>
        <dsp:cNvPr id="0" name=""/>
        <dsp:cNvSpPr/>
      </dsp:nvSpPr>
      <dsp:spPr>
        <a:xfrm>
          <a:off x="4674656" y="1110240"/>
          <a:ext cx="2908605" cy="1641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800" kern="1200" dirty="0"/>
            <a:t>4</a:t>
          </a:r>
          <a:r>
            <a:rPr lang="zh-TW" altLang="en-US" sz="3800" kern="1200" dirty="0"/>
            <a:t>月起</a:t>
          </a:r>
          <a:endParaRPr lang="en-HK" sz="3800" kern="1200" dirty="0"/>
        </a:p>
      </dsp:txBody>
      <dsp:txXfrm>
        <a:off x="4674656" y="1110240"/>
        <a:ext cx="2908605" cy="1094400"/>
      </dsp:txXfrm>
    </dsp:sp>
    <dsp:sp modelId="{045AFAED-D86C-48BA-8FF0-28EAFAEF5635}">
      <dsp:nvSpPr>
        <dsp:cNvPr id="0" name=""/>
        <dsp:cNvSpPr/>
      </dsp:nvSpPr>
      <dsp:spPr>
        <a:xfrm>
          <a:off x="5270395" y="2204640"/>
          <a:ext cx="2908605" cy="56087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kern="1200" dirty="0"/>
            <a:t>就業配對平台</a:t>
          </a:r>
          <a:endParaRPr lang="en-HK" sz="3800" kern="1200" dirty="0"/>
        </a:p>
      </dsp:txBody>
      <dsp:txXfrm>
        <a:off x="5355585" y="2289830"/>
        <a:ext cx="2738225" cy="5438419"/>
      </dsp:txXfrm>
    </dsp:sp>
    <dsp:sp modelId="{E4DADFC3-A4D4-4715-A1E8-C9AC2E12BD8C}">
      <dsp:nvSpPr>
        <dsp:cNvPr id="0" name=""/>
        <dsp:cNvSpPr/>
      </dsp:nvSpPr>
      <dsp:spPr>
        <a:xfrm>
          <a:off x="8024196" y="1295361"/>
          <a:ext cx="934780" cy="724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3000" kern="1200"/>
        </a:p>
      </dsp:txBody>
      <dsp:txXfrm>
        <a:off x="8024196" y="1440193"/>
        <a:ext cx="717533" cy="434494"/>
      </dsp:txXfrm>
    </dsp:sp>
    <dsp:sp modelId="{14E63E46-BB36-4A07-A1D3-E73632379D2E}">
      <dsp:nvSpPr>
        <dsp:cNvPr id="0" name=""/>
        <dsp:cNvSpPr/>
      </dsp:nvSpPr>
      <dsp:spPr>
        <a:xfrm>
          <a:off x="9346998" y="1110240"/>
          <a:ext cx="2908605" cy="1641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800" kern="1200" dirty="0"/>
            <a:t>5</a:t>
          </a:r>
          <a:r>
            <a:rPr lang="zh-TW" altLang="en-US" sz="3800" kern="1200" dirty="0"/>
            <a:t>月起</a:t>
          </a:r>
          <a:endParaRPr lang="en-HK" sz="3800" kern="1200" dirty="0"/>
        </a:p>
      </dsp:txBody>
      <dsp:txXfrm>
        <a:off x="9346998" y="1110240"/>
        <a:ext cx="2908605" cy="1094400"/>
      </dsp:txXfrm>
    </dsp:sp>
    <dsp:sp modelId="{5EF44F06-5CBD-44CC-9E49-64EB79BC124A}">
      <dsp:nvSpPr>
        <dsp:cNvPr id="0" name=""/>
        <dsp:cNvSpPr/>
      </dsp:nvSpPr>
      <dsp:spPr>
        <a:xfrm>
          <a:off x="9942737" y="2204640"/>
          <a:ext cx="2908605" cy="56087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kern="1200" dirty="0"/>
            <a:t>愛心待用飯券</a:t>
          </a:r>
          <a:endParaRPr lang="en-HK" sz="3800" kern="1200" dirty="0"/>
        </a:p>
      </dsp:txBody>
      <dsp:txXfrm>
        <a:off x="10027927" y="2289830"/>
        <a:ext cx="2738225" cy="5438419"/>
      </dsp:txXfrm>
    </dsp:sp>
    <dsp:sp modelId="{E813C4D4-089D-49D4-B5E4-C9E712368761}">
      <dsp:nvSpPr>
        <dsp:cNvPr id="0" name=""/>
        <dsp:cNvSpPr/>
      </dsp:nvSpPr>
      <dsp:spPr>
        <a:xfrm>
          <a:off x="12696538" y="1295361"/>
          <a:ext cx="934780" cy="724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3000" kern="1200"/>
        </a:p>
      </dsp:txBody>
      <dsp:txXfrm>
        <a:off x="12696538" y="1440193"/>
        <a:ext cx="717533" cy="434494"/>
      </dsp:txXfrm>
    </dsp:sp>
    <dsp:sp modelId="{4FBBC3D4-9673-480B-9BDE-FC17146EF04B}">
      <dsp:nvSpPr>
        <dsp:cNvPr id="0" name=""/>
        <dsp:cNvSpPr/>
      </dsp:nvSpPr>
      <dsp:spPr>
        <a:xfrm>
          <a:off x="14019341" y="1110240"/>
          <a:ext cx="2908605" cy="164160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800" b="1" kern="1200" dirty="0">
              <a:solidFill>
                <a:schemeClr val="bg1"/>
              </a:solidFill>
            </a:rPr>
            <a:t>即將實行</a:t>
          </a:r>
          <a:endParaRPr lang="en-HK" sz="3800" b="1" kern="1200" dirty="0">
            <a:solidFill>
              <a:schemeClr val="bg1"/>
            </a:solidFill>
          </a:endParaRPr>
        </a:p>
      </dsp:txBody>
      <dsp:txXfrm>
        <a:off x="14019341" y="1110240"/>
        <a:ext cx="2908605" cy="1094400"/>
      </dsp:txXfrm>
    </dsp:sp>
    <dsp:sp modelId="{D26D210F-6F5F-43D2-AD21-4AC75777DB07}">
      <dsp:nvSpPr>
        <dsp:cNvPr id="0" name=""/>
        <dsp:cNvSpPr/>
      </dsp:nvSpPr>
      <dsp:spPr>
        <a:xfrm>
          <a:off x="14615079" y="2204640"/>
          <a:ext cx="2908605" cy="5608799"/>
        </a:xfrm>
        <a:prstGeom prst="roundRect">
          <a:avLst>
            <a:gd name="adj" fmla="val 10000"/>
          </a:avLst>
        </a:prstGeom>
        <a:solidFill>
          <a:schemeClr val="accent3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b="1" kern="1200" dirty="0">
              <a:solidFill>
                <a:schemeClr val="bg1"/>
              </a:solidFill>
            </a:rPr>
            <a:t>渣打劏房津貼</a:t>
          </a:r>
          <a:endParaRPr lang="en-HK" sz="3800" b="1" kern="1200" dirty="0">
            <a:solidFill>
              <a:schemeClr val="bg1"/>
            </a:solidFill>
          </a:endParaRP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b="1" kern="1200" dirty="0">
              <a:solidFill>
                <a:schemeClr val="bg1"/>
              </a:solidFill>
            </a:rPr>
            <a:t>童你抗疫</a:t>
          </a:r>
          <a:endParaRPr lang="en-HK" sz="3800" b="1" kern="1200" dirty="0">
            <a:solidFill>
              <a:schemeClr val="bg1"/>
            </a:solidFill>
          </a:endParaRP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b="1" kern="1200" dirty="0">
              <a:solidFill>
                <a:schemeClr val="bg1"/>
              </a:solidFill>
            </a:rPr>
            <a:t>就業支援培訓</a:t>
          </a:r>
          <a:endParaRPr lang="en-HK" sz="3800" b="1" kern="1200" dirty="0">
            <a:solidFill>
              <a:schemeClr val="bg1"/>
            </a:solidFill>
          </a:endParaRP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800" b="1" kern="1200" dirty="0">
              <a:solidFill>
                <a:schemeClr val="bg1"/>
              </a:solidFill>
            </a:rPr>
            <a:t>失業援助金</a:t>
          </a:r>
          <a:endParaRPr lang="en-HK" sz="3800" b="1" kern="1200" dirty="0">
            <a:solidFill>
              <a:schemeClr val="bg1"/>
            </a:solidFill>
          </a:endParaRPr>
        </a:p>
      </dsp:txBody>
      <dsp:txXfrm>
        <a:off x="14700269" y="2289830"/>
        <a:ext cx="2738225" cy="54384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1E061-85D4-413B-B516-4A897C0AA49D}">
      <dsp:nvSpPr>
        <dsp:cNvPr id="0" name=""/>
        <dsp:cNvSpPr/>
      </dsp:nvSpPr>
      <dsp:spPr>
        <a:xfrm>
          <a:off x="0" y="7519611"/>
          <a:ext cx="1536968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9947A-16B3-4CE5-9D11-25F84717A2E5}">
      <dsp:nvSpPr>
        <dsp:cNvPr id="0" name=""/>
        <dsp:cNvSpPr/>
      </dsp:nvSpPr>
      <dsp:spPr>
        <a:xfrm>
          <a:off x="0" y="5554943"/>
          <a:ext cx="1536968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49A4D3-B27D-4A30-B1AD-B778F9C85DB4}">
      <dsp:nvSpPr>
        <dsp:cNvPr id="0" name=""/>
        <dsp:cNvSpPr/>
      </dsp:nvSpPr>
      <dsp:spPr>
        <a:xfrm>
          <a:off x="0" y="4020243"/>
          <a:ext cx="1536968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5A6579-9665-445B-BD56-C3D945374B40}">
      <dsp:nvSpPr>
        <dsp:cNvPr id="0" name=""/>
        <dsp:cNvSpPr/>
      </dsp:nvSpPr>
      <dsp:spPr>
        <a:xfrm>
          <a:off x="0" y="701883"/>
          <a:ext cx="1536968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99AB8-833F-419F-B462-D4BFA254EF2A}">
      <dsp:nvSpPr>
        <dsp:cNvPr id="0" name=""/>
        <dsp:cNvSpPr/>
      </dsp:nvSpPr>
      <dsp:spPr>
        <a:xfrm>
          <a:off x="3996118" y="4416"/>
          <a:ext cx="11373569" cy="69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3600" kern="1200" dirty="0"/>
        </a:p>
      </dsp:txBody>
      <dsp:txXfrm>
        <a:off x="3996118" y="4416"/>
        <a:ext cx="11373569" cy="697466"/>
      </dsp:txXfrm>
    </dsp:sp>
    <dsp:sp modelId="{3AE0E7F7-D8E4-4433-97FB-F5914DCE26B2}">
      <dsp:nvSpPr>
        <dsp:cNvPr id="0" name=""/>
        <dsp:cNvSpPr/>
      </dsp:nvSpPr>
      <dsp:spPr>
        <a:xfrm>
          <a:off x="0" y="4416"/>
          <a:ext cx="3996118" cy="697466"/>
        </a:xfrm>
        <a:prstGeom prst="round2SameRect">
          <a:avLst>
            <a:gd name="adj1" fmla="val 16670"/>
            <a:gd name="adj2" fmla="val 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/>
            <a:t>目的</a:t>
          </a:r>
          <a:endParaRPr lang="en-HK" sz="3600" kern="1200" dirty="0"/>
        </a:p>
      </dsp:txBody>
      <dsp:txXfrm>
        <a:off x="34054" y="38470"/>
        <a:ext cx="3928010" cy="663412"/>
      </dsp:txXfrm>
    </dsp:sp>
    <dsp:sp modelId="{99626D53-19F4-4D6B-90FA-39A1542DAAD7}">
      <dsp:nvSpPr>
        <dsp:cNvPr id="0" name=""/>
        <dsp:cNvSpPr/>
      </dsp:nvSpPr>
      <dsp:spPr>
        <a:xfrm>
          <a:off x="0" y="701883"/>
          <a:ext cx="15369688" cy="2586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600" kern="1200" dirty="0"/>
            <a:t>發掘城市資源</a:t>
          </a:r>
          <a:endParaRPr lang="en-HK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600" kern="1200" dirty="0"/>
            <a:t>教關提供援助協調</a:t>
          </a:r>
          <a:endParaRPr lang="en-HK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600" kern="1200" dirty="0"/>
            <a:t>提供途徑讓教會與基層人士同行，深化關係</a:t>
          </a:r>
          <a:endParaRPr lang="en-HK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600" kern="1200" dirty="0"/>
            <a:t>轉介合適者至教關就業配對及訓練平台</a:t>
          </a:r>
          <a:endParaRPr lang="en-HK" sz="3600" kern="1200" dirty="0"/>
        </a:p>
      </dsp:txBody>
      <dsp:txXfrm>
        <a:off x="0" y="701883"/>
        <a:ext cx="15369688" cy="2586020"/>
      </dsp:txXfrm>
    </dsp:sp>
    <dsp:sp modelId="{CA63596D-046E-4AE9-B891-DA6A18CA47CB}">
      <dsp:nvSpPr>
        <dsp:cNvPr id="0" name=""/>
        <dsp:cNvSpPr/>
      </dsp:nvSpPr>
      <dsp:spPr>
        <a:xfrm>
          <a:off x="3996118" y="3322777"/>
          <a:ext cx="11373569" cy="69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HK" altLang="en-US" sz="3600" kern="1200" dirty="0"/>
        </a:p>
      </dsp:txBody>
      <dsp:txXfrm>
        <a:off x="3996118" y="3322777"/>
        <a:ext cx="11373569" cy="697466"/>
      </dsp:txXfrm>
    </dsp:sp>
    <dsp:sp modelId="{6CED4BE5-9F26-4D72-9521-09AFC26274B9}">
      <dsp:nvSpPr>
        <dsp:cNvPr id="0" name=""/>
        <dsp:cNvSpPr/>
      </dsp:nvSpPr>
      <dsp:spPr>
        <a:xfrm>
          <a:off x="0" y="3322777"/>
          <a:ext cx="3996118" cy="69746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/>
            <a:t>目標</a:t>
          </a:r>
          <a:endParaRPr lang="zh-HK" altLang="en-US" sz="3600" kern="1200" dirty="0"/>
        </a:p>
      </dsp:txBody>
      <dsp:txXfrm>
        <a:off x="34054" y="3356831"/>
        <a:ext cx="3928010" cy="663412"/>
      </dsp:txXfrm>
    </dsp:sp>
    <dsp:sp modelId="{4840F88E-659E-4FD0-8586-28F7EBAE9187}">
      <dsp:nvSpPr>
        <dsp:cNvPr id="0" name=""/>
        <dsp:cNvSpPr/>
      </dsp:nvSpPr>
      <dsp:spPr>
        <a:xfrm>
          <a:off x="0" y="4020243"/>
          <a:ext cx="15369688" cy="802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600" kern="1200" dirty="0"/>
            <a:t>向劏房戶發放一次性租金援助，紓緩經濟壓力</a:t>
          </a:r>
          <a:endParaRPr lang="zh-HK" alt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HK" alt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HK" altLang="en-US" sz="3600" kern="1200" dirty="0"/>
        </a:p>
      </dsp:txBody>
      <dsp:txXfrm>
        <a:off x="0" y="4020243"/>
        <a:ext cx="15369688" cy="802359"/>
      </dsp:txXfrm>
    </dsp:sp>
    <dsp:sp modelId="{E7756A53-995B-43FB-A9D4-B556CB691125}">
      <dsp:nvSpPr>
        <dsp:cNvPr id="0" name=""/>
        <dsp:cNvSpPr/>
      </dsp:nvSpPr>
      <dsp:spPr>
        <a:xfrm>
          <a:off x="3996118" y="4857476"/>
          <a:ext cx="11373569" cy="69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3600" kern="1200"/>
        </a:p>
      </dsp:txBody>
      <dsp:txXfrm>
        <a:off x="3996118" y="4857476"/>
        <a:ext cx="11373569" cy="697466"/>
      </dsp:txXfrm>
    </dsp:sp>
    <dsp:sp modelId="{BC5162DE-F34F-4C8C-9B56-D09D8B0E8CF9}">
      <dsp:nvSpPr>
        <dsp:cNvPr id="0" name=""/>
        <dsp:cNvSpPr/>
      </dsp:nvSpPr>
      <dsp:spPr>
        <a:xfrm>
          <a:off x="0" y="4857476"/>
          <a:ext cx="3996118" cy="69746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/>
            <a:t>對象</a:t>
          </a:r>
          <a:endParaRPr lang="en-HK" sz="3600" kern="1200" dirty="0"/>
        </a:p>
      </dsp:txBody>
      <dsp:txXfrm>
        <a:off x="34054" y="4891530"/>
        <a:ext cx="3928010" cy="663412"/>
      </dsp:txXfrm>
    </dsp:sp>
    <dsp:sp modelId="{24CA8403-C3E4-41C6-B583-9AD374808DF7}">
      <dsp:nvSpPr>
        <dsp:cNvPr id="0" name=""/>
        <dsp:cNvSpPr/>
      </dsp:nvSpPr>
      <dsp:spPr>
        <a:xfrm>
          <a:off x="0" y="5554943"/>
          <a:ext cx="15369688" cy="1232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600" kern="1200" dirty="0"/>
            <a:t>合乎申請資格的劏房戶</a:t>
          </a:r>
          <a:endParaRPr lang="en-HK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600" kern="1200" dirty="0"/>
            <a:t>總共有</a:t>
          </a:r>
          <a:r>
            <a:rPr lang="en-US" altLang="zh-TW" sz="3600" kern="1200" dirty="0"/>
            <a:t>5</a:t>
          </a:r>
          <a:r>
            <a:rPr lang="zh-TW" altLang="en-US" sz="3600" kern="1200" dirty="0"/>
            <a:t>項條件，詳情見申請表</a:t>
          </a:r>
          <a:endParaRPr lang="en-HK" sz="3600" kern="1200" dirty="0"/>
        </a:p>
      </dsp:txBody>
      <dsp:txXfrm>
        <a:off x="0" y="5554943"/>
        <a:ext cx="15369688" cy="1232328"/>
      </dsp:txXfrm>
    </dsp:sp>
    <dsp:sp modelId="{27971F1E-504D-4F88-B78F-21BB777BC01C}">
      <dsp:nvSpPr>
        <dsp:cNvPr id="0" name=""/>
        <dsp:cNvSpPr/>
      </dsp:nvSpPr>
      <dsp:spPr>
        <a:xfrm>
          <a:off x="3996118" y="6822145"/>
          <a:ext cx="11373569" cy="69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3600" kern="1200" dirty="0"/>
        </a:p>
      </dsp:txBody>
      <dsp:txXfrm>
        <a:off x="3996118" y="6822145"/>
        <a:ext cx="11373569" cy="697466"/>
      </dsp:txXfrm>
    </dsp:sp>
    <dsp:sp modelId="{87E3AEBE-B557-470A-BF10-D234428CD5AD}">
      <dsp:nvSpPr>
        <dsp:cNvPr id="0" name=""/>
        <dsp:cNvSpPr/>
      </dsp:nvSpPr>
      <dsp:spPr>
        <a:xfrm>
          <a:off x="0" y="6822145"/>
          <a:ext cx="3996118" cy="69746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/>
            <a:t>內容</a:t>
          </a:r>
          <a:endParaRPr lang="en-HK" sz="3600" kern="1200" dirty="0"/>
        </a:p>
      </dsp:txBody>
      <dsp:txXfrm>
        <a:off x="34054" y="6856199"/>
        <a:ext cx="3928010" cy="663412"/>
      </dsp:txXfrm>
    </dsp:sp>
    <dsp:sp modelId="{1417BB1A-4854-41D8-A51C-B5EFC48D0391}">
      <dsp:nvSpPr>
        <dsp:cNvPr id="0" name=""/>
        <dsp:cNvSpPr/>
      </dsp:nvSpPr>
      <dsp:spPr>
        <a:xfrm>
          <a:off x="0" y="7519611"/>
          <a:ext cx="15369688" cy="1395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600" kern="1200" dirty="0"/>
            <a:t>成功申請者可獲一次性</a:t>
          </a:r>
          <a:r>
            <a:rPr lang="en-US" altLang="zh-TW" sz="3600" kern="1200" dirty="0"/>
            <a:t>$5000</a:t>
          </a:r>
          <a:r>
            <a:rPr lang="zh-TW" altLang="en-US" sz="3600" kern="1200" dirty="0"/>
            <a:t>援助</a:t>
          </a:r>
          <a:endParaRPr lang="en-HK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600" kern="1200" dirty="0"/>
            <a:t>截止日期：</a:t>
          </a:r>
          <a:r>
            <a:rPr lang="en-US" altLang="zh-TW" sz="3600" kern="1200" dirty="0"/>
            <a:t>5</a:t>
          </a:r>
          <a:r>
            <a:rPr lang="zh-TW" altLang="en-US" sz="3600" kern="1200" dirty="0"/>
            <a:t>月</a:t>
          </a:r>
          <a:r>
            <a:rPr lang="en-US" altLang="zh-TW" sz="3600" kern="1200" dirty="0"/>
            <a:t>28</a:t>
          </a:r>
          <a:r>
            <a:rPr lang="zh-TW" altLang="en-US" sz="3600" kern="1200" dirty="0"/>
            <a:t>日</a:t>
          </a:r>
          <a:endParaRPr lang="en-HK" sz="3600" kern="1200" dirty="0"/>
        </a:p>
      </dsp:txBody>
      <dsp:txXfrm>
        <a:off x="0" y="7519611"/>
        <a:ext cx="15369688" cy="13951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031BB-A783-4F9E-93A7-24B1EA4330C1}">
      <dsp:nvSpPr>
        <dsp:cNvPr id="0" name=""/>
        <dsp:cNvSpPr/>
      </dsp:nvSpPr>
      <dsp:spPr>
        <a:xfrm>
          <a:off x="0" y="8403840"/>
          <a:ext cx="170688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291870-94B0-49E2-877A-96A3CC46453E}">
      <dsp:nvSpPr>
        <dsp:cNvPr id="0" name=""/>
        <dsp:cNvSpPr/>
      </dsp:nvSpPr>
      <dsp:spPr>
        <a:xfrm>
          <a:off x="0" y="6274234"/>
          <a:ext cx="170688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C1935-A23F-46F3-8084-E38B3A548EAE}">
      <dsp:nvSpPr>
        <dsp:cNvPr id="0" name=""/>
        <dsp:cNvSpPr/>
      </dsp:nvSpPr>
      <dsp:spPr>
        <a:xfrm>
          <a:off x="0" y="4294476"/>
          <a:ext cx="170688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6F4E2-88C6-448F-8923-1565DFFE6317}">
      <dsp:nvSpPr>
        <dsp:cNvPr id="0" name=""/>
        <dsp:cNvSpPr/>
      </dsp:nvSpPr>
      <dsp:spPr>
        <a:xfrm>
          <a:off x="0" y="703368"/>
          <a:ext cx="170688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480E8-E1B5-497E-9BBE-C45EE18EBE8A}">
      <dsp:nvSpPr>
        <dsp:cNvPr id="0" name=""/>
        <dsp:cNvSpPr/>
      </dsp:nvSpPr>
      <dsp:spPr>
        <a:xfrm>
          <a:off x="4437887" y="5205"/>
          <a:ext cx="12630912" cy="698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3600" kern="1200" dirty="0"/>
        </a:p>
      </dsp:txBody>
      <dsp:txXfrm>
        <a:off x="4437887" y="5205"/>
        <a:ext cx="12630912" cy="698162"/>
      </dsp:txXfrm>
    </dsp:sp>
    <dsp:sp modelId="{332BBB1B-1699-4079-92A1-D9EF991D0FD6}">
      <dsp:nvSpPr>
        <dsp:cNvPr id="0" name=""/>
        <dsp:cNvSpPr/>
      </dsp:nvSpPr>
      <dsp:spPr>
        <a:xfrm>
          <a:off x="0" y="5205"/>
          <a:ext cx="4437888" cy="698162"/>
        </a:xfrm>
        <a:prstGeom prst="round2SameRect">
          <a:avLst>
            <a:gd name="adj1" fmla="val 16670"/>
            <a:gd name="adj2" fmla="val 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/>
            <a:t>目的</a:t>
          </a:r>
          <a:endParaRPr lang="en-HK" sz="3600" kern="1200" dirty="0"/>
        </a:p>
      </dsp:txBody>
      <dsp:txXfrm>
        <a:off x="34088" y="39293"/>
        <a:ext cx="4369712" cy="664074"/>
      </dsp:txXfrm>
    </dsp:sp>
    <dsp:sp modelId="{7BE64290-B36E-43BB-98AE-562FD392AED9}">
      <dsp:nvSpPr>
        <dsp:cNvPr id="0" name=""/>
        <dsp:cNvSpPr/>
      </dsp:nvSpPr>
      <dsp:spPr>
        <a:xfrm>
          <a:off x="0" y="703368"/>
          <a:ext cx="17068800" cy="2858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600" kern="1200" dirty="0"/>
            <a:t>發掘城市資源</a:t>
          </a:r>
          <a:endParaRPr lang="en-HK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600" kern="1200" dirty="0"/>
            <a:t>教關提供協調支援</a:t>
          </a:r>
          <a:endParaRPr lang="zh-HK" alt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600" kern="1200" dirty="0"/>
            <a:t>提供途徑讓教會與基層人士同行，深化關係</a:t>
          </a:r>
          <a:endParaRPr lang="zh-HK" alt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600" kern="1200" dirty="0"/>
            <a:t>轉介合適者至教關就業配對及訓練平台</a:t>
          </a:r>
          <a:endParaRPr lang="zh-HK" altLang="en-US" sz="3600" kern="1200" dirty="0"/>
        </a:p>
      </dsp:txBody>
      <dsp:txXfrm>
        <a:off x="0" y="703368"/>
        <a:ext cx="17068800" cy="2858037"/>
      </dsp:txXfrm>
    </dsp:sp>
    <dsp:sp modelId="{1350AC84-0453-4405-BAAD-4A013F417840}">
      <dsp:nvSpPr>
        <dsp:cNvPr id="0" name=""/>
        <dsp:cNvSpPr/>
      </dsp:nvSpPr>
      <dsp:spPr>
        <a:xfrm>
          <a:off x="4437887" y="3596313"/>
          <a:ext cx="12630912" cy="698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HK" altLang="en-US" sz="3600" kern="1200" dirty="0"/>
        </a:p>
      </dsp:txBody>
      <dsp:txXfrm>
        <a:off x="4437887" y="3596313"/>
        <a:ext cx="12630912" cy="698162"/>
      </dsp:txXfrm>
    </dsp:sp>
    <dsp:sp modelId="{5D349D37-33EB-4A31-AA79-F4B11C23D712}">
      <dsp:nvSpPr>
        <dsp:cNvPr id="0" name=""/>
        <dsp:cNvSpPr/>
      </dsp:nvSpPr>
      <dsp:spPr>
        <a:xfrm>
          <a:off x="0" y="3596313"/>
          <a:ext cx="4437888" cy="69816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/>
            <a:t>目標</a:t>
          </a:r>
          <a:endParaRPr lang="en-HK" sz="3600" kern="1200" dirty="0"/>
        </a:p>
      </dsp:txBody>
      <dsp:txXfrm>
        <a:off x="34088" y="3630401"/>
        <a:ext cx="4369712" cy="664074"/>
      </dsp:txXfrm>
    </dsp:sp>
    <dsp:sp modelId="{E31D491A-2F38-4458-92F9-622A88FD8E12}">
      <dsp:nvSpPr>
        <dsp:cNvPr id="0" name=""/>
        <dsp:cNvSpPr/>
      </dsp:nvSpPr>
      <dsp:spPr>
        <a:xfrm>
          <a:off x="0" y="4294476"/>
          <a:ext cx="17068800" cy="1246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600" b="0" i="0" kern="1200" dirty="0"/>
            <a:t>增強基層家庭的抗疫能力</a:t>
          </a:r>
          <a:endParaRPr lang="en-HK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600" b="0" i="0" kern="1200" dirty="0"/>
            <a:t>加強對環境及家居衞生的意識</a:t>
          </a:r>
          <a:endParaRPr lang="zh-HK" altLang="en-US" sz="3600" kern="1200" dirty="0"/>
        </a:p>
      </dsp:txBody>
      <dsp:txXfrm>
        <a:off x="0" y="4294476"/>
        <a:ext cx="17068800" cy="1246686"/>
      </dsp:txXfrm>
    </dsp:sp>
    <dsp:sp modelId="{B9A66A11-D616-4F40-9CAC-3C9106CCA666}">
      <dsp:nvSpPr>
        <dsp:cNvPr id="0" name=""/>
        <dsp:cNvSpPr/>
      </dsp:nvSpPr>
      <dsp:spPr>
        <a:xfrm>
          <a:off x="4437887" y="5576071"/>
          <a:ext cx="12630912" cy="698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3600" kern="1200"/>
        </a:p>
      </dsp:txBody>
      <dsp:txXfrm>
        <a:off x="4437887" y="5576071"/>
        <a:ext cx="12630912" cy="698162"/>
      </dsp:txXfrm>
    </dsp:sp>
    <dsp:sp modelId="{31935B51-E7A2-4A51-B5EF-A92B1F874DCC}">
      <dsp:nvSpPr>
        <dsp:cNvPr id="0" name=""/>
        <dsp:cNvSpPr/>
      </dsp:nvSpPr>
      <dsp:spPr>
        <a:xfrm>
          <a:off x="0" y="5576071"/>
          <a:ext cx="4437888" cy="69816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/>
            <a:t>對象</a:t>
          </a:r>
          <a:endParaRPr lang="en-HK" sz="3600" kern="1200" dirty="0"/>
        </a:p>
      </dsp:txBody>
      <dsp:txXfrm>
        <a:off x="34088" y="5610159"/>
        <a:ext cx="4369712" cy="664074"/>
      </dsp:txXfrm>
    </dsp:sp>
    <dsp:sp modelId="{9AF160BF-0965-4A3C-9A0D-4AE5024FE1DB}">
      <dsp:nvSpPr>
        <dsp:cNvPr id="0" name=""/>
        <dsp:cNvSpPr/>
      </dsp:nvSpPr>
      <dsp:spPr>
        <a:xfrm>
          <a:off x="0" y="6274234"/>
          <a:ext cx="17068800" cy="1396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600" b="0" i="0" kern="1200" dirty="0"/>
            <a:t>基層家庭，符合入息資格及特定情況</a:t>
          </a:r>
          <a:endParaRPr lang="en-HK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600" b="0" i="0" kern="1200" dirty="0"/>
            <a:t>家中有最少一名</a:t>
          </a:r>
          <a:r>
            <a:rPr lang="en-US" altLang="zh-TW" sz="3600" b="0" i="0" kern="1200" dirty="0"/>
            <a:t>17</a:t>
          </a:r>
          <a:r>
            <a:rPr lang="zh-TW" altLang="en-US" sz="3600" b="0" i="0" kern="1200" dirty="0"/>
            <a:t>歲或以下的兒童</a:t>
          </a:r>
          <a:endParaRPr lang="en-HK" sz="3600" kern="1200" dirty="0"/>
        </a:p>
      </dsp:txBody>
      <dsp:txXfrm>
        <a:off x="0" y="6274234"/>
        <a:ext cx="17068800" cy="1396535"/>
      </dsp:txXfrm>
    </dsp:sp>
    <dsp:sp modelId="{4C0783A9-11C4-4443-A23F-8A353FE3E1AC}">
      <dsp:nvSpPr>
        <dsp:cNvPr id="0" name=""/>
        <dsp:cNvSpPr/>
      </dsp:nvSpPr>
      <dsp:spPr>
        <a:xfrm>
          <a:off x="4437887" y="7705677"/>
          <a:ext cx="12630912" cy="698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b="0" i="0" kern="1200" dirty="0"/>
            <a:t>每戶參與的基層家庭可獲得：</a:t>
          </a:r>
          <a:endParaRPr lang="en-HK" sz="3600" kern="1200" dirty="0"/>
        </a:p>
      </dsp:txBody>
      <dsp:txXfrm>
        <a:off x="4437887" y="7705677"/>
        <a:ext cx="12630912" cy="698162"/>
      </dsp:txXfrm>
    </dsp:sp>
    <dsp:sp modelId="{6DE9EFC5-B066-44DA-A8D1-D05D824C680E}">
      <dsp:nvSpPr>
        <dsp:cNvPr id="0" name=""/>
        <dsp:cNvSpPr/>
      </dsp:nvSpPr>
      <dsp:spPr>
        <a:xfrm>
          <a:off x="0" y="7705677"/>
          <a:ext cx="4437888" cy="69816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/>
            <a:t>內容</a:t>
          </a:r>
          <a:endParaRPr lang="en-HK" sz="3600" kern="1200" dirty="0"/>
        </a:p>
      </dsp:txBody>
      <dsp:txXfrm>
        <a:off x="34088" y="7739765"/>
        <a:ext cx="4369712" cy="664074"/>
      </dsp:txXfrm>
    </dsp:sp>
    <dsp:sp modelId="{3F586296-2922-4650-A6A1-D6100D408F00}">
      <dsp:nvSpPr>
        <dsp:cNvPr id="0" name=""/>
        <dsp:cNvSpPr/>
      </dsp:nvSpPr>
      <dsp:spPr>
        <a:xfrm>
          <a:off x="0" y="8403840"/>
          <a:ext cx="17068800" cy="1396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3600" b="0" i="0" kern="1200" dirty="0"/>
            <a:t>廁所室內空間「納米抗菌自潔塗層」服務乙次，有效期最長三個月</a:t>
          </a:r>
          <a:endParaRPr lang="en-HK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600" b="0" i="0" kern="1200" dirty="0"/>
            <a:t>抗疫包乙份（成人及兒童口罩、個人及家居衞生用品、衞生防護小册子、孩子情緒錦囊）</a:t>
          </a:r>
          <a:endParaRPr lang="en-HK" sz="3600" kern="1200" dirty="0"/>
        </a:p>
      </dsp:txBody>
      <dsp:txXfrm>
        <a:off x="0" y="8403840"/>
        <a:ext cx="17068800" cy="13965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5FB27-F73B-481F-9898-233DCDAD1C46}">
      <dsp:nvSpPr>
        <dsp:cNvPr id="0" name=""/>
        <dsp:cNvSpPr/>
      </dsp:nvSpPr>
      <dsp:spPr>
        <a:xfrm>
          <a:off x="0" y="7920061"/>
          <a:ext cx="16611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293F0-EC4C-4B41-A644-BCD490D63CA5}">
      <dsp:nvSpPr>
        <dsp:cNvPr id="0" name=""/>
        <dsp:cNvSpPr/>
      </dsp:nvSpPr>
      <dsp:spPr>
        <a:xfrm>
          <a:off x="0" y="5822878"/>
          <a:ext cx="16611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46A83-7975-4D2B-AFFB-6394221C4B8F}">
      <dsp:nvSpPr>
        <dsp:cNvPr id="0" name=""/>
        <dsp:cNvSpPr/>
      </dsp:nvSpPr>
      <dsp:spPr>
        <a:xfrm>
          <a:off x="0" y="4243719"/>
          <a:ext cx="16611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5B764-97B3-47F6-AFC7-91C5D387F8FE}">
      <dsp:nvSpPr>
        <dsp:cNvPr id="0" name=""/>
        <dsp:cNvSpPr/>
      </dsp:nvSpPr>
      <dsp:spPr>
        <a:xfrm>
          <a:off x="0" y="692803"/>
          <a:ext cx="16611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9AA24-CE06-4739-99DA-09FA1B70782C}">
      <dsp:nvSpPr>
        <dsp:cNvPr id="0" name=""/>
        <dsp:cNvSpPr/>
      </dsp:nvSpPr>
      <dsp:spPr>
        <a:xfrm>
          <a:off x="4319015" y="5270"/>
          <a:ext cx="12292584" cy="687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3600" kern="1200" dirty="0"/>
        </a:p>
      </dsp:txBody>
      <dsp:txXfrm>
        <a:off x="4319015" y="5270"/>
        <a:ext cx="12292584" cy="687533"/>
      </dsp:txXfrm>
    </dsp:sp>
    <dsp:sp modelId="{B1423ABC-EB58-4BCE-B12D-F790D564809E}">
      <dsp:nvSpPr>
        <dsp:cNvPr id="0" name=""/>
        <dsp:cNvSpPr/>
      </dsp:nvSpPr>
      <dsp:spPr>
        <a:xfrm>
          <a:off x="0" y="5270"/>
          <a:ext cx="4319016" cy="687533"/>
        </a:xfrm>
        <a:prstGeom prst="round2SameRect">
          <a:avLst>
            <a:gd name="adj1" fmla="val 16670"/>
            <a:gd name="adj2" fmla="val 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/>
            <a:t>目的</a:t>
          </a:r>
          <a:endParaRPr lang="en-HK" sz="3600" kern="1200" dirty="0"/>
        </a:p>
      </dsp:txBody>
      <dsp:txXfrm>
        <a:off x="33569" y="38839"/>
        <a:ext cx="4251878" cy="653964"/>
      </dsp:txXfrm>
    </dsp:sp>
    <dsp:sp modelId="{B7578C79-BE2E-4068-BD83-955E790B01AB}">
      <dsp:nvSpPr>
        <dsp:cNvPr id="0" name=""/>
        <dsp:cNvSpPr/>
      </dsp:nvSpPr>
      <dsp:spPr>
        <a:xfrm>
          <a:off x="0" y="692803"/>
          <a:ext cx="16611600" cy="2829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600" kern="1200" dirty="0"/>
            <a:t>發掘城市資源</a:t>
          </a:r>
          <a:endParaRPr lang="en-HK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600" kern="1200" dirty="0"/>
            <a:t>提供免費培訓及津貼</a:t>
          </a:r>
          <a:endParaRPr lang="en-HK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600" kern="1200" dirty="0"/>
            <a:t>教會引薦申請人參加培訓</a:t>
          </a:r>
          <a:endParaRPr lang="en-HK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600" kern="1200" dirty="0"/>
            <a:t>提供途徑讓教會與基層人士同行，深化關係</a:t>
          </a:r>
          <a:endParaRPr lang="en-HK" sz="3600" kern="1200" dirty="0"/>
        </a:p>
      </dsp:txBody>
      <dsp:txXfrm>
        <a:off x="0" y="692803"/>
        <a:ext cx="16611600" cy="2829005"/>
      </dsp:txXfrm>
    </dsp:sp>
    <dsp:sp modelId="{1990AF30-16E9-4BA2-84F8-5E253D8503E6}">
      <dsp:nvSpPr>
        <dsp:cNvPr id="0" name=""/>
        <dsp:cNvSpPr/>
      </dsp:nvSpPr>
      <dsp:spPr>
        <a:xfrm>
          <a:off x="4319015" y="3556185"/>
          <a:ext cx="12292584" cy="687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HK" altLang="en-US" sz="3600" kern="1200"/>
        </a:p>
      </dsp:txBody>
      <dsp:txXfrm>
        <a:off x="4319015" y="3556185"/>
        <a:ext cx="12292584" cy="687533"/>
      </dsp:txXfrm>
    </dsp:sp>
    <dsp:sp modelId="{EC42DE07-CA8D-4D89-9D73-92323DC48E21}">
      <dsp:nvSpPr>
        <dsp:cNvPr id="0" name=""/>
        <dsp:cNvSpPr/>
      </dsp:nvSpPr>
      <dsp:spPr>
        <a:xfrm>
          <a:off x="0" y="3322314"/>
          <a:ext cx="4319016" cy="68753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/>
            <a:t>目標</a:t>
          </a:r>
          <a:endParaRPr lang="en-HK" sz="3600" kern="1200" dirty="0"/>
        </a:p>
      </dsp:txBody>
      <dsp:txXfrm>
        <a:off x="33569" y="3355883"/>
        <a:ext cx="4251878" cy="653964"/>
      </dsp:txXfrm>
    </dsp:sp>
    <dsp:sp modelId="{3FAC9C27-3030-498C-86ED-72D5C164ACF2}">
      <dsp:nvSpPr>
        <dsp:cNvPr id="0" name=""/>
        <dsp:cNvSpPr/>
      </dsp:nvSpPr>
      <dsp:spPr>
        <a:xfrm>
          <a:off x="0" y="4243719"/>
          <a:ext cx="16611600" cy="857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600" kern="1200" dirty="0"/>
            <a:t>為基層人士提供再培訓，適應市場，增加就業機會</a:t>
          </a:r>
          <a:endParaRPr lang="zh-HK" altLang="en-US" sz="3600" kern="1200" dirty="0"/>
        </a:p>
      </dsp:txBody>
      <dsp:txXfrm>
        <a:off x="0" y="4243719"/>
        <a:ext cx="16611600" cy="857248"/>
      </dsp:txXfrm>
    </dsp:sp>
    <dsp:sp modelId="{DED73BF2-6E10-4167-91CF-07BC3D721397}">
      <dsp:nvSpPr>
        <dsp:cNvPr id="0" name=""/>
        <dsp:cNvSpPr/>
      </dsp:nvSpPr>
      <dsp:spPr>
        <a:xfrm>
          <a:off x="4319015" y="5135345"/>
          <a:ext cx="12292584" cy="687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3600" kern="1200"/>
        </a:p>
      </dsp:txBody>
      <dsp:txXfrm>
        <a:off x="4319015" y="5135345"/>
        <a:ext cx="12292584" cy="687533"/>
      </dsp:txXfrm>
    </dsp:sp>
    <dsp:sp modelId="{F96CCEB2-0539-479C-987F-CA64F0347482}">
      <dsp:nvSpPr>
        <dsp:cNvPr id="0" name=""/>
        <dsp:cNvSpPr/>
      </dsp:nvSpPr>
      <dsp:spPr>
        <a:xfrm>
          <a:off x="0" y="5135345"/>
          <a:ext cx="4319016" cy="68753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/>
            <a:t>對象</a:t>
          </a:r>
          <a:endParaRPr lang="en-HK" sz="3600" kern="1200" dirty="0"/>
        </a:p>
      </dsp:txBody>
      <dsp:txXfrm>
        <a:off x="33569" y="5168914"/>
        <a:ext cx="4251878" cy="653964"/>
      </dsp:txXfrm>
    </dsp:sp>
    <dsp:sp modelId="{68E86B31-F9EE-461A-BAE7-C0B4EDD6EBB9}">
      <dsp:nvSpPr>
        <dsp:cNvPr id="0" name=""/>
        <dsp:cNvSpPr/>
      </dsp:nvSpPr>
      <dsp:spPr>
        <a:xfrm>
          <a:off x="0" y="5822878"/>
          <a:ext cx="16611600" cy="1375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600" kern="1200" dirty="0"/>
            <a:t>有意轉行或接受培訓的基層人士及青年</a:t>
          </a:r>
          <a:endParaRPr lang="en-HK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600" kern="1200" dirty="0"/>
            <a:t>願意與失業人士同行的教會</a:t>
          </a:r>
          <a:endParaRPr lang="en-HK" sz="3600" kern="1200" dirty="0"/>
        </a:p>
      </dsp:txBody>
      <dsp:txXfrm>
        <a:off x="0" y="5822878"/>
        <a:ext cx="16611600" cy="1375273"/>
      </dsp:txXfrm>
    </dsp:sp>
    <dsp:sp modelId="{D2DA5398-D140-4B80-8E9B-E425AB8A8E53}">
      <dsp:nvSpPr>
        <dsp:cNvPr id="0" name=""/>
        <dsp:cNvSpPr/>
      </dsp:nvSpPr>
      <dsp:spPr>
        <a:xfrm>
          <a:off x="4319015" y="7232528"/>
          <a:ext cx="12292584" cy="687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HK" sz="3600" kern="1200"/>
        </a:p>
      </dsp:txBody>
      <dsp:txXfrm>
        <a:off x="4319015" y="7232528"/>
        <a:ext cx="12292584" cy="687533"/>
      </dsp:txXfrm>
    </dsp:sp>
    <dsp:sp modelId="{BDB6268C-3A65-49C2-AA65-EB4FF5E42A38}">
      <dsp:nvSpPr>
        <dsp:cNvPr id="0" name=""/>
        <dsp:cNvSpPr/>
      </dsp:nvSpPr>
      <dsp:spPr>
        <a:xfrm>
          <a:off x="0" y="7232528"/>
          <a:ext cx="4319016" cy="68753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/>
            <a:t>內容</a:t>
          </a:r>
          <a:endParaRPr lang="en-HK" sz="3600" kern="1200" dirty="0"/>
        </a:p>
      </dsp:txBody>
      <dsp:txXfrm>
        <a:off x="33569" y="7266097"/>
        <a:ext cx="4251878" cy="653964"/>
      </dsp:txXfrm>
    </dsp:sp>
    <dsp:sp modelId="{F07117E4-D3A9-4DB1-80F8-2F81F9F3463E}">
      <dsp:nvSpPr>
        <dsp:cNvPr id="0" name=""/>
        <dsp:cNvSpPr/>
      </dsp:nvSpPr>
      <dsp:spPr>
        <a:xfrm>
          <a:off x="0" y="7920061"/>
          <a:ext cx="16611600" cy="2121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600" kern="1200" dirty="0"/>
            <a:t>教關伙伴機構提供就業掛勾課程訓練，涵蓋家居服務、物業管理與保安、美容、護理、康體、沖調咖啡、設計等行業</a:t>
          </a:r>
          <a:endParaRPr lang="en-HK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600" kern="1200" dirty="0"/>
            <a:t>經教關平台報名參加培訓</a:t>
          </a:r>
          <a:endParaRPr lang="en-HK" sz="3600" kern="1200" dirty="0"/>
        </a:p>
      </dsp:txBody>
      <dsp:txXfrm>
        <a:off x="0" y="7920061"/>
        <a:ext cx="16611600" cy="2121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0A985-6966-44F2-BB62-9F943CF4675E}" type="datetimeFigureOut">
              <a:rPr lang="en-HK" smtClean="0"/>
              <a:t>15/5/2020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C7D88-EBF6-415A-AEB3-01D5221B98DB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24290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C7D88-EBF6-415A-AEB3-01D5221B98DB}" type="slidenum">
              <a:rPr lang="en-HK" smtClean="0"/>
              <a:t>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805733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C7D88-EBF6-415A-AEB3-01D5221B98DB}" type="slidenum">
              <a:rPr lang="en-HK" smtClean="0"/>
              <a:t>24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71666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分組前，關係同行，生命轉變</a:t>
            </a:r>
            <a:endParaRPr lang="en-US" altLang="zh-TW" dirty="0"/>
          </a:p>
          <a:p>
            <a:r>
              <a:rPr lang="zh-TW" altLang="en-US" dirty="0"/>
              <a:t>資源分享</a:t>
            </a:r>
            <a:endParaRPr lang="en-US" altLang="zh-TW" dirty="0"/>
          </a:p>
          <a:p>
            <a:r>
              <a:rPr lang="en-US" altLang="zh-HK" dirty="0"/>
              <a:t>Breakout </a:t>
            </a:r>
            <a:r>
              <a:rPr lang="en-US" altLang="zh-HK" dirty="0" err="1"/>
              <a:t>phtoto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C7D88-EBF6-415A-AEB3-01D5221B98DB}" type="slidenum">
              <a:rPr lang="en-HK" smtClean="0"/>
              <a:t>25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83587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C7D88-EBF6-415A-AEB3-01D5221B98DB}" type="slidenum">
              <a:rPr lang="en-HK" smtClean="0"/>
              <a:t>26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92755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C7D88-EBF6-415A-AEB3-01D5221B98DB}" type="slidenum">
              <a:rPr lang="en-HK" smtClean="0"/>
              <a:t>8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797514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C7D88-EBF6-415A-AEB3-01D5221B98DB}" type="slidenum">
              <a:rPr lang="en-HK" smtClean="0"/>
              <a:t>10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14277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C7D88-EBF6-415A-AEB3-01D5221B98DB}" type="slidenum">
              <a:rPr lang="en-HK" smtClean="0"/>
              <a:t>14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786825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C7D88-EBF6-415A-AEB3-01D5221B98DB}" type="slidenum">
              <a:rPr lang="en-HK" smtClean="0"/>
              <a:t>15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96612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C7D88-EBF6-415A-AEB3-01D5221B98DB}" type="slidenum">
              <a:rPr lang="en-HK" smtClean="0"/>
              <a:t>16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91565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C7D88-EBF6-415A-AEB3-01D5221B98DB}" type="slidenum">
              <a:rPr lang="en-HK" smtClean="0"/>
              <a:t>19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24698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C7D88-EBF6-415A-AEB3-01D5221B98DB}" type="slidenum">
              <a:rPr lang="en-HK" smtClean="0"/>
              <a:t>21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763850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C7D88-EBF6-415A-AEB3-01D5221B98DB}" type="slidenum">
              <a:rPr lang="en-HK" smtClean="0"/>
              <a:t>22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80967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fi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28.jpeg"/><Relationship Id="rId4" Type="http://schemas.openxmlformats.org/officeDocument/2006/relationships/diagramLayout" Target="../diagrams/layout9.xml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9.jp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f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64061" y="-2286000"/>
            <a:ext cx="7014173" cy="6061673"/>
            <a:chOff x="0" y="0"/>
            <a:chExt cx="9352231" cy="8082231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 rot="-2700000">
              <a:off x="1183615" y="1183615"/>
              <a:ext cx="5715000" cy="5715000"/>
              <a:chOff x="0" y="0"/>
              <a:chExt cx="2653030" cy="26530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2453615" y="1183615"/>
              <a:ext cx="5715000" cy="5715000"/>
              <a:chOff x="0" y="0"/>
              <a:chExt cx="1913890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F3CD7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4857885" y="7477898"/>
            <a:ext cx="4573115" cy="3952102"/>
            <a:chOff x="0" y="0"/>
            <a:chExt cx="6097487" cy="5269470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2700000">
              <a:off x="771696" y="771696"/>
              <a:ext cx="3726078" cy="3726078"/>
              <a:chOff x="0" y="0"/>
              <a:chExt cx="2653030" cy="265303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1599713" y="771696"/>
              <a:ext cx="3726078" cy="3726078"/>
              <a:chOff x="0" y="0"/>
              <a:chExt cx="1913890" cy="19138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F3CD74"/>
              </a:solidFill>
            </p:spPr>
          </p:sp>
        </p:grpSp>
      </p:grpSp>
      <p:sp>
        <p:nvSpPr>
          <p:cNvPr id="13" name="TextBox 13"/>
          <p:cNvSpPr txBox="1"/>
          <p:nvPr/>
        </p:nvSpPr>
        <p:spPr>
          <a:xfrm>
            <a:off x="533400" y="3900829"/>
            <a:ext cx="14658165" cy="1603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999"/>
              </a:lnSpc>
            </a:pPr>
            <a:r>
              <a:rPr lang="en-US" sz="11999" spc="1199" dirty="0" err="1">
                <a:solidFill>
                  <a:srgbClr val="002060"/>
                </a:solidFill>
                <a:ea typeface="Glacial Indifference Bold"/>
              </a:rPr>
              <a:t>教會關懷貧窮網絡</a:t>
            </a:r>
            <a:endParaRPr lang="en-US" sz="11999" spc="1199" dirty="0">
              <a:solidFill>
                <a:srgbClr val="002060"/>
              </a:solidFill>
              <a:ea typeface="Glacial Indifference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33400" y="8838753"/>
            <a:ext cx="9506350" cy="615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b="1" spc="648" dirty="0" err="1">
                <a:solidFill>
                  <a:srgbClr val="00B050"/>
                </a:solidFill>
                <a:ea typeface="Glacial Indifference"/>
              </a:rPr>
              <a:t>凝聚社會資本</a:t>
            </a:r>
            <a:r>
              <a:rPr lang="en-US" sz="3600" b="1" spc="648" dirty="0">
                <a:solidFill>
                  <a:srgbClr val="00B050"/>
                </a:solidFill>
                <a:ea typeface="Glacial Indifference"/>
              </a:rPr>
              <a:t> </a:t>
            </a:r>
            <a:r>
              <a:rPr lang="en-US" sz="3600" b="1" spc="648" dirty="0" err="1">
                <a:solidFill>
                  <a:srgbClr val="00B050"/>
                </a:solidFill>
                <a:ea typeface="Glacial Indifference"/>
              </a:rPr>
              <a:t>攜手服侍基層</a:t>
            </a:r>
            <a:endParaRPr lang="en-US" sz="3600" b="1" spc="648" dirty="0">
              <a:solidFill>
                <a:srgbClr val="00B050"/>
              </a:solidFill>
              <a:ea typeface="Glacial Indifference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5752602" y="249536"/>
            <a:ext cx="2247900" cy="2247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671742" y="485843"/>
            <a:ext cx="3532296" cy="23563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A6B6646-5AD6-41C0-8454-03C7201EEE5D}"/>
              </a:ext>
            </a:extLst>
          </p:cNvPr>
          <p:cNvSpPr txBox="1"/>
          <p:nvPr/>
        </p:nvSpPr>
        <p:spPr>
          <a:xfrm>
            <a:off x="533400" y="5504601"/>
            <a:ext cx="1653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spc="1199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r>
            <a:r>
              <a:rPr lang="zh-TW" altLang="en-US" sz="6000" spc="1199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r>
              <a:rPr lang="en-US" altLang="zh-TW" sz="6000" spc="1199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</a:t>
            </a:r>
            <a:r>
              <a:rPr lang="zh-TW" altLang="en-US" sz="6000" spc="1199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日愛心行動伙伴教會分享會</a:t>
            </a:r>
            <a:endParaRPr lang="en-US" altLang="zh-TW" sz="6000" spc="1199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6000" spc="1199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6000" spc="1199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教關總幹事馬秀娟女士</a:t>
            </a:r>
            <a:endParaRPr lang="en-HK" sz="6000" spc="1199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73CE0AF8-23DC-4CF3-906F-3583191DE6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746" y="23224"/>
            <a:ext cx="3127254" cy="2785878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E03BB596-DAC8-4266-82EA-25531271C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670" y="766890"/>
            <a:ext cx="4995530" cy="17243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383B00E-B9B0-4B71-B724-2647FA0FA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3211100"/>
              </p:ext>
            </p:extLst>
          </p:nvPr>
        </p:nvGraphicFramePr>
        <p:xfrm>
          <a:off x="8458200" y="3314700"/>
          <a:ext cx="9595338" cy="674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77E21C0-1386-4993-8CCE-743372EBC1BE}"/>
              </a:ext>
            </a:extLst>
          </p:cNvPr>
          <p:cNvSpPr/>
          <p:nvPr/>
        </p:nvSpPr>
        <p:spPr>
          <a:xfrm>
            <a:off x="12649200" y="8715961"/>
            <a:ext cx="17235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三嬴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965550-B3A1-4084-98A2-A6E7480100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676" y="0"/>
            <a:ext cx="2308324" cy="230832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25D9226-8731-436A-A3A9-4BEC76C060D3}"/>
              </a:ext>
            </a:extLst>
          </p:cNvPr>
          <p:cNvSpPr/>
          <p:nvPr/>
        </p:nvSpPr>
        <p:spPr>
          <a:xfrm>
            <a:off x="8305800" y="555376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支援教會開展待用飯券計劃</a:t>
            </a:r>
            <a:endParaRPr lang="en-US" altLang="zh-TW" sz="36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祝福小店</a:t>
            </a:r>
            <a:endParaRPr lang="en-US" altLang="zh-TW" sz="36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提供資源讓教會關懷貧窮人</a:t>
            </a:r>
            <a:endParaRPr lang="en-US" altLang="zh-TW" sz="36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教關提供種子起動基金 </a:t>
            </a:r>
            <a:r>
              <a:rPr lang="en-US" altLang="zh-TW" sz="3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$4800</a:t>
            </a:r>
            <a:endParaRPr lang="zh-TW" altLang="en-US" sz="36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文字, 食物 的圖片&#10;&#10;自動產生的描述">
            <a:extLst>
              <a:ext uri="{FF2B5EF4-FFF2-40B4-BE49-F238E27FC236}">
                <a16:creationId xmlns:a16="http://schemas.microsoft.com/office/drawing/2014/main" id="{06FDF5E7-B10D-4C70-B22C-BA740D0469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1" y="146979"/>
            <a:ext cx="7004538" cy="99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09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764CE71-1B30-48ED-BB10-E4231D2A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1430451"/>
              </p:ext>
            </p:extLst>
          </p:nvPr>
        </p:nvGraphicFramePr>
        <p:xfrm>
          <a:off x="457200" y="283819"/>
          <a:ext cx="17526000" cy="8923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B9AFEA6-6418-4022-AB29-273A31C16167}"/>
              </a:ext>
            </a:extLst>
          </p:cNvPr>
          <p:cNvSpPr/>
          <p:nvPr/>
        </p:nvSpPr>
        <p:spPr>
          <a:xfrm>
            <a:off x="5943600" y="346965"/>
            <a:ext cx="710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教關抗疫援助基層行動</a:t>
            </a:r>
          </a:p>
        </p:txBody>
      </p:sp>
      <p:pic>
        <p:nvPicPr>
          <p:cNvPr id="6" name="Picture 4" descr="Friendly, friendship, love icon">
            <a:extLst>
              <a:ext uri="{FF2B5EF4-FFF2-40B4-BE49-F238E27FC236}">
                <a16:creationId xmlns:a16="http://schemas.microsoft.com/office/drawing/2014/main" id="{5294DAD8-83C6-4AE9-9211-5FA26FB91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5429" y="8191500"/>
            <a:ext cx="1811681" cy="181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1D65D57-6353-41FC-9167-0C87BD0FCF1C}"/>
              </a:ext>
            </a:extLst>
          </p:cNvPr>
          <p:cNvSpPr/>
          <p:nvPr/>
        </p:nvSpPr>
        <p:spPr>
          <a:xfrm>
            <a:off x="2042320" y="8224897"/>
            <a:ext cx="152400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發掘並填補服務空缺</a:t>
            </a:r>
            <a:endParaRPr lang="en-US" altLang="zh-TW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發展試行計劃</a:t>
            </a:r>
            <a:endParaRPr lang="en-US" altLang="zh-TW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連結教會服侍社區</a:t>
            </a:r>
            <a:endParaRPr lang="en-US" altLang="zh-TW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以實際行動展現基督的愛與盼望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 descr="Collaborate Icon of Colored Outline style - Available in SVG, PNG ...">
            <a:extLst>
              <a:ext uri="{FF2B5EF4-FFF2-40B4-BE49-F238E27FC236}">
                <a16:creationId xmlns:a16="http://schemas.microsoft.com/office/drawing/2014/main" id="{3BA859A5-5F98-4C2A-A21B-56CF21EF1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6730" y="8106311"/>
            <a:ext cx="1896870" cy="189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940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香港社會服務聯會- Wikiwand">
            <a:extLst>
              <a:ext uri="{FF2B5EF4-FFF2-40B4-BE49-F238E27FC236}">
                <a16:creationId xmlns:a16="http://schemas.microsoft.com/office/drawing/2014/main" id="{29757ADA-15D2-4093-B772-BF73F3160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0" y="419100"/>
            <a:ext cx="1905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渣打亞洲萬里通萬事達卡">
            <a:extLst>
              <a:ext uri="{FF2B5EF4-FFF2-40B4-BE49-F238E27FC236}">
                <a16:creationId xmlns:a16="http://schemas.microsoft.com/office/drawing/2014/main" id="{A3EC98B9-2AC8-4451-B880-473F87531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0" y="0"/>
            <a:ext cx="37147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AF14186-A3D1-4ACC-9973-60A1788CE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7694776"/>
              </p:ext>
            </p:extLst>
          </p:nvPr>
        </p:nvGraphicFramePr>
        <p:xfrm>
          <a:off x="457200" y="1377123"/>
          <a:ext cx="15369688" cy="8919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C02897C-CCD2-4B98-886B-6FD24F1CD1B1}"/>
              </a:ext>
            </a:extLst>
          </p:cNvPr>
          <p:cNvSpPr/>
          <p:nvPr/>
        </p:nvSpPr>
        <p:spPr>
          <a:xfrm>
            <a:off x="849923" y="444500"/>
            <a:ext cx="9187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渣打社聯劏房戶租金資助計劃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515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聯合國兒童基金香港委員會UNICEF Hong Kong｜攜手為兒童">
            <a:extLst>
              <a:ext uri="{FF2B5EF4-FFF2-40B4-BE49-F238E27FC236}">
                <a16:creationId xmlns:a16="http://schemas.microsoft.com/office/drawing/2014/main" id="{CBC9C44A-6B4E-4DDE-A968-BBA9CB9F6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600" y="1036449"/>
            <a:ext cx="4495800" cy="167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E531C0B-17F7-467C-A260-C906E4BA9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0671499"/>
              </p:ext>
            </p:extLst>
          </p:nvPr>
        </p:nvGraphicFramePr>
        <p:xfrm>
          <a:off x="457200" y="113119"/>
          <a:ext cx="17068800" cy="9805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8B480DF-4D5C-4C32-B500-F4577068B836}"/>
              </a:ext>
            </a:extLst>
          </p:cNvPr>
          <p:cNvSpPr/>
          <p:nvPr/>
        </p:nvSpPr>
        <p:spPr>
          <a:xfrm>
            <a:off x="11178360" y="-43635"/>
            <a:ext cx="7109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solidFill>
                  <a:srgbClr val="00B050"/>
                </a:solidFill>
              </a:rPr>
              <a:t>「童你抗疫」衞生行動</a:t>
            </a:r>
            <a:endParaRPr lang="en-US" sz="16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4554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E67FDC8-4F1D-4223-8DAB-54C47C2835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0254692"/>
              </p:ext>
            </p:extLst>
          </p:nvPr>
        </p:nvGraphicFramePr>
        <p:xfrm>
          <a:off x="838200" y="643235"/>
          <a:ext cx="16611600" cy="10046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0" name="Picture 2" descr="我們的伙伴- 突破機構">
            <a:extLst>
              <a:ext uri="{FF2B5EF4-FFF2-40B4-BE49-F238E27FC236}">
                <a16:creationId xmlns:a16="http://schemas.microsoft.com/office/drawing/2014/main" id="{32BA8BB2-5877-45EB-865F-E5BA9FFB4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620" y="266700"/>
            <a:ext cx="312821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當小偉遇上斗格》繪本- 基督教勵行會｜01心意">
            <a:extLst>
              <a:ext uri="{FF2B5EF4-FFF2-40B4-BE49-F238E27FC236}">
                <a16:creationId xmlns:a16="http://schemas.microsoft.com/office/drawing/2014/main" id="{72EE827D-6445-46ED-BE0D-8750BB360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1471246"/>
            <a:ext cx="3429000" cy="106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香港基督教青年會– Say Yes to Breastfeeding 母乳育嬰齊和應| 聯合國 ...">
            <a:extLst>
              <a:ext uri="{FF2B5EF4-FFF2-40B4-BE49-F238E27FC236}">
                <a16:creationId xmlns:a16="http://schemas.microsoft.com/office/drawing/2014/main" id="{F33EF4A7-1CAA-45FA-8B77-3B27000FC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1" y="2535367"/>
            <a:ext cx="3429000" cy="184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C99B8F-DA7F-4E5A-BB01-FFB5E48ADC8C}"/>
              </a:ext>
            </a:extLst>
          </p:cNvPr>
          <p:cNvSpPr/>
          <p:nvPr/>
        </p:nvSpPr>
        <p:spPr>
          <a:xfrm>
            <a:off x="5784504" y="181570"/>
            <a:ext cx="5724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教關就業支援培訓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8540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6C9D42-B268-4027-8002-3B9AD92BA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1924" cy="10287000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43CAF74-7C29-475F-81C6-94A14C8C55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814593"/>
              </p:ext>
            </p:extLst>
          </p:nvPr>
        </p:nvGraphicFramePr>
        <p:xfrm>
          <a:off x="7696200" y="95250"/>
          <a:ext cx="10134600" cy="1009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27448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3E3922-F1B9-464B-B4E8-79F56D292F7E}"/>
              </a:ext>
            </a:extLst>
          </p:cNvPr>
          <p:cNvSpPr/>
          <p:nvPr/>
        </p:nvSpPr>
        <p:spPr>
          <a:xfrm>
            <a:off x="342900" y="1553160"/>
            <a:ext cx="8526780" cy="16317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51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在疫境下教會領袖服</a:t>
            </a:r>
            <a:r>
              <a:rPr lang="zh-TW" altLang="en-US" sz="51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侍社區的</a:t>
            </a:r>
            <a:endParaRPr lang="en-US" altLang="zh-TW" sz="51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TW" sz="51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r>
              <a:rPr lang="zh-TW" altLang="en-US" sz="51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個重要建議</a:t>
            </a:r>
            <a:endParaRPr lang="en-US" sz="51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77" name="Rectangle 7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73835" y="581909"/>
            <a:ext cx="109728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78" name="Rectangle 74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220" y="3428311"/>
            <a:ext cx="6720840" cy="27432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1B89EBE-881A-4A99-92B4-C939B3DD99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4969385"/>
              </p:ext>
            </p:extLst>
          </p:nvPr>
        </p:nvGraphicFramePr>
        <p:xfrm>
          <a:off x="617220" y="4026142"/>
          <a:ext cx="6754287" cy="5239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Pray icon isolated on white background pray icon Vector Image">
            <a:extLst>
              <a:ext uri="{FF2B5EF4-FFF2-40B4-BE49-F238E27FC236}">
                <a16:creationId xmlns:a16="http://schemas.microsoft.com/office/drawing/2014/main" id="{DAC99452-AFD9-4DBF-8E48-3A34FD54A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8"/>
          <a:stretch/>
        </p:blipFill>
        <p:spPr bwMode="auto">
          <a:xfrm>
            <a:off x="8547463" y="101637"/>
            <a:ext cx="9525000" cy="916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64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onnectivity And Icon Free - Help Icon Png, Transparent Png ...">
            <a:extLst>
              <a:ext uri="{FF2B5EF4-FFF2-40B4-BE49-F238E27FC236}">
                <a16:creationId xmlns:a16="http://schemas.microsoft.com/office/drawing/2014/main" id="{82D00191-4F1D-4834-B29F-0C2E39862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06"/>
          <a:stretch/>
        </p:blipFill>
        <p:spPr bwMode="auto">
          <a:xfrm>
            <a:off x="-1" y="10"/>
            <a:ext cx="9144001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ransparent Accustom Clipart - Community Icon Png, Png Download ...">
            <a:extLst>
              <a:ext uri="{FF2B5EF4-FFF2-40B4-BE49-F238E27FC236}">
                <a16:creationId xmlns:a16="http://schemas.microsoft.com/office/drawing/2014/main" id="{C809DEA6-F078-4983-BFEE-7FD4C19B2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3" b="-2"/>
          <a:stretch/>
        </p:blipFill>
        <p:spPr bwMode="auto">
          <a:xfrm>
            <a:off x="9146285" y="-3266"/>
            <a:ext cx="9141715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229353" y="-1771652"/>
            <a:ext cx="5829300" cy="18288002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60E4C3D-BE17-48E5-8326-920354DA3ED2}"/>
              </a:ext>
            </a:extLst>
          </p:cNvPr>
          <p:cNvSpPr/>
          <p:nvPr/>
        </p:nvSpPr>
        <p:spPr>
          <a:xfrm>
            <a:off x="606829" y="4637892"/>
            <a:ext cx="13619987" cy="3581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10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疫情下教會服侍狀況</a:t>
            </a:r>
            <a:endParaRPr lang="en-US" altLang="zh-TW" sz="10800" b="1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362558"/>
            <a:ext cx="14676119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852D3BC-9376-4B79-8EBC-11C678258624}"/>
              </a:ext>
            </a:extLst>
          </p:cNvPr>
          <p:cNvSpPr/>
          <p:nvPr/>
        </p:nvSpPr>
        <p:spPr>
          <a:xfrm>
            <a:off x="0" y="8359282"/>
            <a:ext cx="14676118" cy="1028700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感謝牧者回應，讓教關更了解前線服侍需要</a:t>
            </a:r>
          </a:p>
          <a:p>
            <a:pPr algn="ctr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96335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500229" y="-381000"/>
            <a:ext cx="4465192" cy="5227192"/>
            <a:chOff x="0" y="0"/>
            <a:chExt cx="5953590" cy="6969590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 rot="-2700000">
              <a:off x="871883" y="871883"/>
              <a:ext cx="4209824" cy="4209824"/>
              <a:chOff x="0" y="0"/>
              <a:chExt cx="2653030" cy="26530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871883" y="1887883"/>
              <a:ext cx="4209824" cy="4209824"/>
              <a:chOff x="0" y="0"/>
              <a:chExt cx="1913890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-1444659" y="6424106"/>
            <a:ext cx="2889317" cy="3382389"/>
            <a:chOff x="0" y="0"/>
            <a:chExt cx="3852423" cy="4509852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2700000">
              <a:off x="564174" y="564174"/>
              <a:ext cx="2724074" cy="2724074"/>
              <a:chOff x="0" y="0"/>
              <a:chExt cx="2653030" cy="265303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64174" y="1221603"/>
              <a:ext cx="2724074" cy="2724074"/>
              <a:chOff x="0" y="0"/>
              <a:chExt cx="1913890" cy="19138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36679" y="3215186"/>
            <a:ext cx="3629322" cy="307131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50096" y="2914650"/>
            <a:ext cx="3371850" cy="33718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611338" y="2693443"/>
            <a:ext cx="4114800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619836" y="5319206"/>
            <a:ext cx="632369" cy="967294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411283" y="1059914"/>
            <a:ext cx="11465435" cy="851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zh-TW" altLang="en-US" sz="6399" b="1" spc="639" dirty="0">
                <a:solidFill>
                  <a:schemeClr val="accent6">
                    <a:lumMod val="75000"/>
                  </a:schemeClr>
                </a:solidFill>
                <a:latin typeface="Glacial Indifference Bold"/>
              </a:rPr>
              <a:t>教關使命</a:t>
            </a:r>
            <a:endParaRPr lang="en-US" sz="6399" b="1" spc="639" dirty="0">
              <a:solidFill>
                <a:schemeClr val="accent6">
                  <a:lumMod val="75000"/>
                </a:schemeClr>
              </a:solidFill>
              <a:latin typeface="Glacial Indifference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78249" y="7324725"/>
            <a:ext cx="419140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4000" spc="359" dirty="0" err="1">
                <a:solidFill>
                  <a:srgbClr val="1C2143"/>
                </a:solidFill>
                <a:ea typeface="Glacial Indifference"/>
              </a:rPr>
              <a:t>服侍基層人士</a:t>
            </a:r>
            <a:endParaRPr lang="en-US" sz="3599" spc="359" dirty="0">
              <a:solidFill>
                <a:srgbClr val="1C2143"/>
              </a:solidFill>
              <a:ea typeface="Glacial Indifference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840321" y="7324725"/>
            <a:ext cx="419140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zh-TW" altLang="en-US" sz="4000" spc="359" dirty="0">
                <a:solidFill>
                  <a:srgbClr val="1C2143"/>
                </a:solidFill>
                <a:ea typeface="Glacial Indifference"/>
              </a:rPr>
              <a:t>緊密</a:t>
            </a:r>
            <a:r>
              <a:rPr lang="en-US" sz="4000" spc="359" dirty="0" err="1">
                <a:solidFill>
                  <a:srgbClr val="1C2143"/>
                </a:solidFill>
                <a:ea typeface="Glacial Indifference"/>
              </a:rPr>
              <a:t>教會網絡</a:t>
            </a:r>
            <a:endParaRPr lang="en-US" sz="3599" spc="359" dirty="0">
              <a:solidFill>
                <a:srgbClr val="1C2143"/>
              </a:solidFill>
              <a:ea typeface="Glacial Indifference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611338" y="7324725"/>
            <a:ext cx="451658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4000" spc="359" dirty="0" err="1">
                <a:solidFill>
                  <a:srgbClr val="1C2143"/>
                </a:solidFill>
                <a:ea typeface="Glacial Indifference"/>
              </a:rPr>
              <a:t>社區轉化</a:t>
            </a:r>
            <a:endParaRPr lang="en-US" sz="3600" spc="359" dirty="0">
              <a:solidFill>
                <a:srgbClr val="1C2143"/>
              </a:solidFill>
              <a:latin typeface="Glacial Indifference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320709" y="304780"/>
            <a:ext cx="1607066" cy="1607066"/>
            <a:chOff x="0" y="0"/>
            <a:chExt cx="2142755" cy="2142755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2142755" cy="2142755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81207" y="544268"/>
              <a:ext cx="1580340" cy="1054219"/>
            </a:xfrm>
            <a:prstGeom prst="rect">
              <a:avLst/>
            </a:prstGeom>
          </p:spPr>
        </p:pic>
      </p:grp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F33E4C0-F535-4042-9F2A-498D2A7CAD61}"/>
              </a:ext>
            </a:extLst>
          </p:cNvPr>
          <p:cNvSpPr txBox="1"/>
          <p:nvPr/>
        </p:nvSpPr>
        <p:spPr>
          <a:xfrm>
            <a:off x="3829895" y="8458019"/>
            <a:ext cx="1104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建立網絡平台   協作服侍貧窮人 着重知識與關懷  幫助伙伴建立服務社區的能力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圖表 6">
            <a:extLst>
              <a:ext uri="{FF2B5EF4-FFF2-40B4-BE49-F238E27FC236}">
                <a16:creationId xmlns:a16="http://schemas.microsoft.com/office/drawing/2014/main" id="{15B94B81-C863-42A9-852F-465A29AF7D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317446"/>
              </p:ext>
            </p:extLst>
          </p:nvPr>
        </p:nvGraphicFramePr>
        <p:xfrm>
          <a:off x="-381000" y="31500"/>
          <a:ext cx="15885268" cy="102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C65350CC-B108-4453-831B-F501CA0F3CB7}"/>
              </a:ext>
            </a:extLst>
          </p:cNvPr>
          <p:cNvSpPr txBox="1"/>
          <p:nvPr/>
        </p:nvSpPr>
        <p:spPr>
          <a:xfrm>
            <a:off x="11811000" y="2097544"/>
            <a:ext cx="6096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/>
              <a:t>二手電腦及家居上網支援</a:t>
            </a:r>
            <a:endParaRPr lang="en-US" altLang="zh-TW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/>
              <a:t>功課輔導</a:t>
            </a:r>
            <a:endParaRPr lang="en-US" altLang="zh-TW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/>
              <a:t>發放緊急援助</a:t>
            </a:r>
            <a:endParaRPr lang="en-US" altLang="zh-TW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/>
              <a:t>成立扶助基金</a:t>
            </a:r>
            <a:endParaRPr lang="en-US" altLang="zh-TW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/>
              <a:t>協助申請福利資助</a:t>
            </a:r>
            <a:endParaRPr lang="en-US" altLang="zh-TW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/>
              <a:t>社區派單張宣傳</a:t>
            </a:r>
            <a:endParaRPr lang="en-US" altLang="zh-TW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/>
              <a:t>約見及禱告服事</a:t>
            </a:r>
            <a:endParaRPr lang="en-US" altLang="zh-TW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/>
              <a:t>派發現金券</a:t>
            </a:r>
            <a:endParaRPr lang="en-US" altLang="zh-TW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/>
              <a:t>捐贈電子器材</a:t>
            </a:r>
            <a:endParaRPr lang="en-US" altLang="zh-HK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44395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44000" y="716623"/>
            <a:ext cx="0" cy="54864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567102" y="6950319"/>
            <a:ext cx="17158189" cy="2766384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3151CE85-1427-4EBB-9A9B-6623A91DC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07" y="5788167"/>
            <a:ext cx="16709781" cy="37822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zh-TW" altLang="en-US" sz="2800" b="1" dirty="0">
                <a:solidFill>
                  <a:srgbClr val="FFFFFF"/>
                </a:solidFill>
              </a:rPr>
            </a:br>
            <a:br>
              <a:rPr lang="en-US" altLang="zh-TW" sz="2800" b="1" dirty="0">
                <a:solidFill>
                  <a:srgbClr val="FFFFFF"/>
                </a:solidFill>
              </a:rPr>
            </a:br>
            <a:br>
              <a:rPr lang="en-US" altLang="zh-TW" sz="2800" b="1" dirty="0">
                <a:solidFill>
                  <a:srgbClr val="FFFFFF"/>
                </a:solidFill>
              </a:rPr>
            </a:br>
            <a:r>
              <a:rPr lang="zh-TW" altLang="en-US" sz="3600" b="1" dirty="0">
                <a:solidFill>
                  <a:srgbClr val="FFFFFF"/>
                </a:solidFill>
              </a:rPr>
              <a:t>歡迎各位教關愛心行動伙伴牧者</a:t>
            </a:r>
            <a:br>
              <a:rPr lang="en-US" altLang="zh-TW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zh-TW" altLang="en-US" sz="3600" b="1" dirty="0">
                <a:solidFill>
                  <a:srgbClr val="FFFFFF"/>
                </a:solidFill>
              </a:rPr>
              <a:t>欣賞各位牧者在疫情下堅持服侍</a:t>
            </a:r>
            <a:br>
              <a:rPr lang="en-US" altLang="zh-TW" sz="3600" b="1" dirty="0">
                <a:solidFill>
                  <a:srgbClr val="FFFFFF"/>
                </a:solidFill>
              </a:rPr>
            </a:br>
            <a:r>
              <a:rPr lang="zh-TW" altLang="en-US" sz="3600" b="1" dirty="0">
                <a:solidFill>
                  <a:srgbClr val="FFFFFF"/>
                </a:solidFill>
              </a:rPr>
              <a:t>動了慈心，繼而行動</a:t>
            </a:r>
            <a:br>
              <a:rPr lang="en-US" altLang="zh-TW" sz="2800" b="1" dirty="0">
                <a:solidFill>
                  <a:srgbClr val="FFFFFF"/>
                </a:solidFill>
              </a:rPr>
            </a:br>
            <a:br>
              <a:rPr lang="en-US" altLang="zh-TW" sz="2800" b="1" dirty="0">
                <a:solidFill>
                  <a:srgbClr val="FFFFFF"/>
                </a:solidFill>
              </a:rPr>
            </a:br>
            <a:br>
              <a:rPr lang="en-US" altLang="zh-TW" sz="2800" b="1" dirty="0">
                <a:solidFill>
                  <a:srgbClr val="FFFFFF"/>
                </a:solidFill>
              </a:rPr>
            </a:br>
            <a:r>
              <a:rPr lang="zh-TW" altLang="en-US" sz="3600" b="1" dirty="0">
                <a:solidFill>
                  <a:srgbClr val="FFFFFF"/>
                </a:solidFill>
              </a:rPr>
              <a:t>憐憫貧窮的，就是借給耶和華；他的善行，耶和華必償還。</a:t>
            </a:r>
            <a:r>
              <a:rPr lang="en-US" altLang="zh-TW" sz="3600" b="1" dirty="0">
                <a:solidFill>
                  <a:srgbClr val="FFFFFF"/>
                </a:solidFill>
              </a:rPr>
              <a:t>(</a:t>
            </a:r>
            <a:r>
              <a:rPr lang="zh-HK" altLang="en-US" sz="3600" b="1" dirty="0">
                <a:solidFill>
                  <a:srgbClr val="FFFFFF"/>
                </a:solidFill>
              </a:rPr>
              <a:t>箴言 </a:t>
            </a:r>
            <a:r>
              <a:rPr lang="en-US" altLang="zh-HK" sz="3600" b="1" dirty="0">
                <a:solidFill>
                  <a:srgbClr val="FFFFFF"/>
                </a:solidFill>
              </a:rPr>
              <a:t>19:17</a:t>
            </a:r>
            <a:r>
              <a:rPr lang="en-US" altLang="zh-TW" sz="3600" b="1" dirty="0">
                <a:solidFill>
                  <a:srgbClr val="FFFFFF"/>
                </a:solidFill>
              </a:rPr>
              <a:t>)</a:t>
            </a:r>
            <a:endParaRPr lang="en-US" altLang="zh-HK" sz="2800" b="1" dirty="0">
              <a:solidFill>
                <a:srgbClr val="FFFFFF"/>
              </a:solidFill>
            </a:endParaRPr>
          </a:p>
        </p:txBody>
      </p:sp>
      <p:pic>
        <p:nvPicPr>
          <p:cNvPr id="5122" name="Picture 2" descr="Applaud, applause, hands, thank, thank you, thanks icon">
            <a:extLst>
              <a:ext uri="{FF2B5EF4-FFF2-40B4-BE49-F238E27FC236}">
                <a16:creationId xmlns:a16="http://schemas.microsoft.com/office/drawing/2014/main" id="{C5E10780-FB8F-40DD-B2A9-35324F91E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9" r="1" b="1"/>
          <a:stretch/>
        </p:blipFill>
        <p:spPr bwMode="auto">
          <a:xfrm>
            <a:off x="1130145" y="461596"/>
            <a:ext cx="6883704" cy="599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Appreciation, customer rating, feedback, rating evaluation, thumbs ...">
            <a:extLst>
              <a:ext uri="{FF2B5EF4-FFF2-40B4-BE49-F238E27FC236}">
                <a16:creationId xmlns:a16="http://schemas.microsoft.com/office/drawing/2014/main" id="{235B412F-4F17-49E0-9BE1-8F25A76F4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7774" y="461596"/>
            <a:ext cx="5996456" cy="599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14700" y="8608036"/>
            <a:ext cx="11658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4" descr="Appreciation - Free gestures icons">
            <a:extLst>
              <a:ext uri="{FF2B5EF4-FFF2-40B4-BE49-F238E27FC236}">
                <a16:creationId xmlns:a16="http://schemas.microsoft.com/office/drawing/2014/main" id="{97CDF4B8-77E1-481E-8BE2-0D0DE0DC41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3" name="AutoShape 6" descr="Appreciation - Free gestures icons">
            <a:extLst>
              <a:ext uri="{FF2B5EF4-FFF2-40B4-BE49-F238E27FC236}">
                <a16:creationId xmlns:a16="http://schemas.microsoft.com/office/drawing/2014/main" id="{4B6B27F1-A8C6-4894-B464-E47423F4B4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4" name="AutoShape 8" descr="Appreciation free icon">
            <a:extLst>
              <a:ext uri="{FF2B5EF4-FFF2-40B4-BE49-F238E27FC236}">
                <a16:creationId xmlns:a16="http://schemas.microsoft.com/office/drawing/2014/main" id="{9521EF66-4D35-47A4-981E-5AFE6AE6DE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96400" y="5295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3477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圖表 3">
            <a:extLst>
              <a:ext uri="{FF2B5EF4-FFF2-40B4-BE49-F238E27FC236}">
                <a16:creationId xmlns:a16="http://schemas.microsoft.com/office/drawing/2014/main" id="{92B06BB7-84ED-4604-9C69-EABC2398B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9747930"/>
              </p:ext>
            </p:extLst>
          </p:nvPr>
        </p:nvGraphicFramePr>
        <p:xfrm>
          <a:off x="762000" y="800100"/>
          <a:ext cx="12954000" cy="815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FE69D992-FB8B-4D01-8DDC-72D4B2DABB34}"/>
              </a:ext>
            </a:extLst>
          </p:cNvPr>
          <p:cNvSpPr txBox="1"/>
          <p:nvPr/>
        </p:nvSpPr>
        <p:spPr>
          <a:xfrm>
            <a:off x="14325600" y="1638300"/>
            <a:ext cx="3733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4000" dirty="0"/>
              <a:t>任何支援</a:t>
            </a:r>
            <a:endParaRPr lang="en-US" altLang="zh-TW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4000" dirty="0"/>
              <a:t>上網服侍支援</a:t>
            </a:r>
            <a:endParaRPr lang="en-US" altLang="zh-TW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4000" dirty="0"/>
              <a:t>託兒支援</a:t>
            </a:r>
            <a:endParaRPr lang="en-US" altLang="zh-TW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4000" dirty="0"/>
              <a:t>補習</a:t>
            </a:r>
            <a:endParaRPr lang="en-US" altLang="zh-TW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4000" dirty="0"/>
              <a:t>教養子女</a:t>
            </a:r>
            <a:endParaRPr lang="en-US" altLang="zh-TW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4000" dirty="0"/>
              <a:t>福音</a:t>
            </a:r>
            <a:endParaRPr lang="en-US" altLang="zh-TW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4000" dirty="0"/>
              <a:t>愛心支持及鼓勵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8319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圖表 3">
            <a:extLst>
              <a:ext uri="{FF2B5EF4-FFF2-40B4-BE49-F238E27FC236}">
                <a16:creationId xmlns:a16="http://schemas.microsoft.com/office/drawing/2014/main" id="{633568B0-7D7E-4722-A564-DAD6C89028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895269"/>
              </p:ext>
            </p:extLst>
          </p:nvPr>
        </p:nvGraphicFramePr>
        <p:xfrm>
          <a:off x="1143000" y="495300"/>
          <a:ext cx="16383000" cy="937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0331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507492" y="455386"/>
            <a:ext cx="6502990" cy="88451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F1C279-484A-4F0E-A4C7-07CD7931DF70}"/>
              </a:ext>
            </a:extLst>
          </p:cNvPr>
          <p:cNvSpPr/>
          <p:nvPr/>
        </p:nvSpPr>
        <p:spPr>
          <a:xfrm>
            <a:off x="722129" y="1026413"/>
            <a:ext cx="5703414" cy="788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7200" b="1" kern="12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對於在疫情及失業下服侍</a:t>
            </a:r>
            <a:endParaRPr lang="en-US" altLang="zh-TW" sz="7200" b="1" kern="120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7200" b="1" kern="12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基層有什麼</a:t>
            </a:r>
            <a:endParaRPr lang="en-US" altLang="zh-TW" sz="7200" b="1" kern="120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7200" b="1" kern="12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建議？</a:t>
            </a:r>
            <a:endParaRPr lang="en-US" sz="7200" b="1" kern="1200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F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FCEA19F-7C5C-423B-856D-5316D8498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518994"/>
              </p:ext>
            </p:extLst>
          </p:nvPr>
        </p:nvGraphicFramePr>
        <p:xfrm>
          <a:off x="7848600" y="495300"/>
          <a:ext cx="9883037" cy="8845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3059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5179" y="-3676804"/>
            <a:ext cx="9918157" cy="8649008"/>
            <a:chOff x="0" y="0"/>
            <a:chExt cx="13224210" cy="11532010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 rot="-2700000">
              <a:off x="1688824" y="1688824"/>
              <a:ext cx="8154363" cy="8154363"/>
              <a:chOff x="0" y="0"/>
              <a:chExt cx="2653030" cy="26530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3381023" y="1688824"/>
              <a:ext cx="8154363" cy="8154363"/>
              <a:chOff x="0" y="0"/>
              <a:chExt cx="1913890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-836346" y="8061573"/>
            <a:ext cx="3730091" cy="3147104"/>
            <a:chOff x="0" y="0"/>
            <a:chExt cx="4973455" cy="4196139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2700000">
              <a:off x="614510" y="614510"/>
              <a:ext cx="2967118" cy="2967118"/>
              <a:chOff x="0" y="0"/>
              <a:chExt cx="2653030" cy="265303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1391826" y="614510"/>
              <a:ext cx="2967118" cy="2967118"/>
              <a:chOff x="0" y="0"/>
              <a:chExt cx="1913890" cy="19138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4434" y="1758886"/>
            <a:ext cx="8780746" cy="533430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089280" y="7083664"/>
            <a:ext cx="11712820" cy="2923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626"/>
              </a:lnSpc>
            </a:pPr>
            <a:r>
              <a:rPr lang="en-US" sz="6355" spc="635" dirty="0" err="1">
                <a:solidFill>
                  <a:schemeClr val="accent6">
                    <a:lumMod val="75000"/>
                  </a:schemeClr>
                </a:solidFill>
                <a:ea typeface="Glacial Indifference"/>
              </a:rPr>
              <a:t>大合照環節</a:t>
            </a:r>
            <a:endParaRPr lang="en-US" sz="6355" spc="635" dirty="0">
              <a:solidFill>
                <a:schemeClr val="accent6">
                  <a:lumMod val="75000"/>
                </a:schemeClr>
              </a:solidFill>
              <a:ea typeface="Glacial Indifference"/>
            </a:endParaRPr>
          </a:p>
          <a:p>
            <a:pPr algn="r">
              <a:lnSpc>
                <a:spcPts val="7626"/>
              </a:lnSpc>
            </a:pPr>
            <a:r>
              <a:rPr lang="en-US" sz="6355" spc="635" dirty="0">
                <a:solidFill>
                  <a:schemeClr val="accent6">
                    <a:lumMod val="75000"/>
                  </a:schemeClr>
                </a:solidFill>
                <a:ea typeface="Glacial Indifference"/>
              </a:rPr>
              <a:t>請</a:t>
            </a:r>
            <a:r>
              <a:rPr lang="zh-TW" altLang="en-US" sz="6355" spc="635" dirty="0">
                <a:solidFill>
                  <a:schemeClr val="accent6">
                    <a:lumMod val="75000"/>
                  </a:schemeClr>
                </a:solidFill>
                <a:ea typeface="Glacial Indifference"/>
              </a:rPr>
              <a:t>大家</a:t>
            </a:r>
            <a:r>
              <a:rPr lang="en-US" sz="6355" spc="635" dirty="0" err="1">
                <a:solidFill>
                  <a:schemeClr val="accent6">
                    <a:lumMod val="75000"/>
                  </a:schemeClr>
                </a:solidFill>
                <a:ea typeface="Glacial Indifference"/>
              </a:rPr>
              <a:t>預備</a:t>
            </a:r>
            <a:endParaRPr lang="en-US" sz="6355" spc="635" dirty="0">
              <a:solidFill>
                <a:schemeClr val="accent6">
                  <a:lumMod val="75000"/>
                </a:schemeClr>
              </a:solidFill>
              <a:ea typeface="Glacial Indifference"/>
            </a:endParaRPr>
          </a:p>
          <a:p>
            <a:pPr algn="r">
              <a:lnSpc>
                <a:spcPts val="7626"/>
              </a:lnSpc>
            </a:pPr>
            <a:r>
              <a:rPr lang="zh-TW" altLang="en-US" sz="6355" spc="635" dirty="0">
                <a:solidFill>
                  <a:schemeClr val="accent6">
                    <a:lumMod val="75000"/>
                  </a:schemeClr>
                </a:solidFill>
                <a:ea typeface="Glacial Indifference"/>
              </a:rPr>
              <a:t>將發佈於教關</a:t>
            </a:r>
            <a:r>
              <a:rPr lang="en-US" altLang="zh-TW" sz="6355" spc="635" dirty="0">
                <a:solidFill>
                  <a:schemeClr val="accent6">
                    <a:lumMod val="75000"/>
                  </a:schemeClr>
                </a:solidFill>
                <a:ea typeface="Glacial Indifference"/>
              </a:rPr>
              <a:t>Facebook</a:t>
            </a:r>
            <a:r>
              <a:rPr lang="zh-TW" altLang="en-US" sz="6355" spc="635" dirty="0">
                <a:solidFill>
                  <a:schemeClr val="accent6">
                    <a:lumMod val="75000"/>
                  </a:schemeClr>
                </a:solidFill>
                <a:ea typeface="Glacial Indifference"/>
              </a:rPr>
              <a:t>分享</a:t>
            </a:r>
            <a:endParaRPr lang="en-US" sz="6355" spc="635" dirty="0">
              <a:solidFill>
                <a:schemeClr val="accent6">
                  <a:lumMod val="75000"/>
                </a:schemeClr>
              </a:solidFill>
              <a:ea typeface="Glacial Indifference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320709" y="304780"/>
            <a:ext cx="1607066" cy="1607066"/>
            <a:chOff x="0" y="0"/>
            <a:chExt cx="2142755" cy="2142755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2142755" cy="2142755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81207" y="544268"/>
              <a:ext cx="1580340" cy="1054219"/>
            </a:xfrm>
            <a:prstGeom prst="rect">
              <a:avLst/>
            </a:prstGeom>
          </p:spPr>
        </p:pic>
      </p:grpSp>
      <p:pic>
        <p:nvPicPr>
          <p:cNvPr id="3074" name="Picture 2" descr="Smile Icon Images at GetDrawings | Free download">
            <a:extLst>
              <a:ext uri="{FF2B5EF4-FFF2-40B4-BE49-F238E27FC236}">
                <a16:creationId xmlns:a16="http://schemas.microsoft.com/office/drawing/2014/main" id="{353CA815-1A9F-432E-8867-ED8790069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718" y="30478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739E93DA-BA0C-4FFD-8859-C0D19FF5C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7998" cy="102860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E8A8DA1-285A-4FF0-8CBE-1641AE3AB04D}"/>
              </a:ext>
            </a:extLst>
          </p:cNvPr>
          <p:cNvSpPr/>
          <p:nvPr/>
        </p:nvSpPr>
        <p:spPr>
          <a:xfrm>
            <a:off x="10619544" y="834177"/>
            <a:ext cx="6257991" cy="1092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6000" b="1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感恩有您同行</a:t>
            </a: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3776" y="1"/>
            <a:ext cx="3669576" cy="5777808"/>
            <a:chOff x="329184" y="1"/>
            <a:chExt cx="524256" cy="5777808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2934" y="403987"/>
            <a:ext cx="9175169" cy="93094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Relationship - Free business icons">
            <a:extLst>
              <a:ext uri="{FF2B5EF4-FFF2-40B4-BE49-F238E27FC236}">
                <a16:creationId xmlns:a16="http://schemas.microsoft.com/office/drawing/2014/main" id="{DC070E3B-F5F1-43CA-AC3E-69D77246D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" r="63" b="-1"/>
          <a:stretch/>
        </p:blipFill>
        <p:spPr bwMode="auto">
          <a:xfrm>
            <a:off x="1413895" y="834177"/>
            <a:ext cx="8413245" cy="844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BB981F1-AF3E-46A1-9C14-1F3CEBC253CE}"/>
              </a:ext>
            </a:extLst>
          </p:cNvPr>
          <p:cNvSpPr txBox="1"/>
          <p:nvPr/>
        </p:nvSpPr>
        <p:spPr>
          <a:xfrm>
            <a:off x="10732020" y="2476500"/>
            <a:ext cx="652304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感恩有份於教會的服侍當中</a:t>
            </a:r>
            <a:endParaRPr lang="en-US" altLang="zh-TW" sz="40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同享服侍喜悅</a:t>
            </a:r>
            <a:endParaRPr lang="en-US" altLang="zh-TW" sz="40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彼此代禱</a:t>
            </a:r>
            <a:endParaRPr lang="en-US" altLang="zh-TW" sz="40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40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盼望在地上實踐上主的國度</a:t>
            </a:r>
            <a:endParaRPr lang="zh-HK" altLang="en-US" sz="40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2784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C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90500" y="-190500"/>
            <a:ext cx="18669000" cy="5619750"/>
          </a:xfrm>
          <a:prstGeom prst="rect">
            <a:avLst/>
          </a:prstGeom>
          <a:solidFill>
            <a:srgbClr val="F5FBF9"/>
          </a:solidFill>
        </p:spPr>
      </p:sp>
      <p:grpSp>
        <p:nvGrpSpPr>
          <p:cNvPr id="3" name="Group 3"/>
          <p:cNvGrpSpPr/>
          <p:nvPr/>
        </p:nvGrpSpPr>
        <p:grpSpPr>
          <a:xfrm>
            <a:off x="1981400" y="4143375"/>
            <a:ext cx="2571750" cy="25717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DCAD1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858125" y="4143375"/>
            <a:ext cx="2571750" cy="2571750"/>
            <a:chOff x="0" y="0"/>
            <a:chExt cx="3429000" cy="342900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3429000" cy="3429000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013999" y="1013999"/>
              <a:ext cx="1401001" cy="1401001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6076550" y="1807364"/>
            <a:ext cx="12401950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40"/>
              </a:lnSpc>
            </a:pPr>
            <a:r>
              <a:rPr lang="zh-TW" altLang="en-US" sz="7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請留意教關最新資訊</a:t>
            </a:r>
            <a:endParaRPr lang="en-US" sz="72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-1926967" y="-2360053"/>
            <a:ext cx="5911335" cy="6244106"/>
            <a:chOff x="0" y="0"/>
            <a:chExt cx="7881780" cy="8325474"/>
          </a:xfrm>
        </p:grpSpPr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1183201" y="0"/>
              <a:ext cx="6698578" cy="6698578"/>
              <a:chOff x="0" y="0"/>
              <a:chExt cx="2787650" cy="278765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0" y="1626896"/>
              <a:ext cx="6698578" cy="6698578"/>
              <a:chOff x="-2540" y="-2540"/>
              <a:chExt cx="6355080" cy="635508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grpSp>
        <p:nvGrpSpPr>
          <p:cNvPr id="15" name="Group 15"/>
          <p:cNvGrpSpPr/>
          <p:nvPr/>
        </p:nvGrpSpPr>
        <p:grpSpPr>
          <a:xfrm>
            <a:off x="13734850" y="4143375"/>
            <a:ext cx="2571750" cy="2571750"/>
            <a:chOff x="0" y="0"/>
            <a:chExt cx="3429000" cy="3429000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3429000" cy="3429000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13999" y="1013999"/>
              <a:ext cx="1401001" cy="1401001"/>
            </a:xfrm>
            <a:prstGeom prst="rect">
              <a:avLst/>
            </a:prstGeom>
          </p:spPr>
        </p:pic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327704" y="4489679"/>
            <a:ext cx="1879142" cy="1879142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028700" y="7213828"/>
            <a:ext cx="4762900" cy="53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59">
                <a:solidFill>
                  <a:srgbClr val="F5FBF9"/>
                </a:solidFill>
                <a:latin typeface="Glacial Indifference"/>
              </a:rPr>
              <a:t>WEBSITE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7835334"/>
            <a:ext cx="4762900" cy="1336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600">
                <a:solidFill>
                  <a:srgbClr val="2F5972"/>
                </a:solidFill>
                <a:latin typeface="Glacial Indifference"/>
              </a:rPr>
              <a:t>http://www.hkcnp.org.hk/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619675" y="7213828"/>
            <a:ext cx="4762900" cy="53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59">
                <a:solidFill>
                  <a:srgbClr val="F5FBF9"/>
                </a:solidFill>
                <a:latin typeface="Glacial Indifference"/>
              </a:rPr>
              <a:t>FACEBOOK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981625" y="7817474"/>
            <a:ext cx="4039000" cy="1336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600">
                <a:solidFill>
                  <a:srgbClr val="2F5972"/>
                </a:solidFill>
                <a:latin typeface="Glacial Indifference"/>
              </a:rPr>
              <a:t>https://www.facebook.com/hkcnp/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639275" y="7213828"/>
            <a:ext cx="4762900" cy="53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spc="359">
                <a:solidFill>
                  <a:srgbClr val="F5FBF9"/>
                </a:solidFill>
                <a:latin typeface="Glacial Indifference"/>
              </a:rPr>
              <a:t>INSTAGRAM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639275" y="7835334"/>
            <a:ext cx="4762900" cy="652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3600">
                <a:solidFill>
                  <a:srgbClr val="2F5972"/>
                </a:solidFill>
                <a:latin typeface="Glacial Indifference"/>
              </a:rPr>
              <a:t>@hk.cnp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791600" y="581013"/>
            <a:ext cx="4484847" cy="299176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376967" y="-2003760"/>
            <a:ext cx="4530549" cy="4007520"/>
            <a:chOff x="0" y="0"/>
            <a:chExt cx="6040731" cy="534336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79888" y="782517"/>
              <a:ext cx="3778326" cy="3778326"/>
              <a:chOff x="0" y="0"/>
              <a:chExt cx="1913890" cy="1913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F3CD74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 rot="-2700000">
              <a:off x="782517" y="782517"/>
              <a:ext cx="3778326" cy="3778326"/>
              <a:chOff x="0" y="0"/>
              <a:chExt cx="2653030" cy="265303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09524" y="3323313"/>
            <a:ext cx="7353654" cy="696368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1281154"/>
            <a:ext cx="12961678" cy="289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41"/>
              </a:lnSpc>
            </a:pPr>
            <a:r>
              <a:rPr lang="en-US" sz="9451" dirty="0">
                <a:solidFill>
                  <a:schemeClr val="accent6">
                    <a:lumMod val="75000"/>
                  </a:schemeClr>
                </a:solidFill>
                <a:latin typeface="Glacial Indifference Bold"/>
              </a:rPr>
              <a:t>Break out</a:t>
            </a:r>
          </a:p>
          <a:p>
            <a:pPr>
              <a:lnSpc>
                <a:spcPts val="11341"/>
              </a:lnSpc>
            </a:pPr>
            <a:r>
              <a:rPr lang="en-US" sz="9451" dirty="0" err="1">
                <a:solidFill>
                  <a:schemeClr val="accent6">
                    <a:lumMod val="75000"/>
                  </a:schemeClr>
                </a:solidFill>
                <a:ea typeface="Glacial Indifference Bold"/>
              </a:rPr>
              <a:t>分組討論環節</a:t>
            </a:r>
            <a:endParaRPr lang="en-US" sz="9451" dirty="0">
              <a:solidFill>
                <a:schemeClr val="accent6">
                  <a:lumMod val="75000"/>
                </a:schemeClr>
              </a:solidFill>
              <a:ea typeface="Glacial Indifference Bol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58597" y="408353"/>
            <a:ext cx="2285403" cy="2308488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25167" y="8454767"/>
            <a:ext cx="1607066" cy="1607066"/>
            <a:chOff x="0" y="0"/>
            <a:chExt cx="2142755" cy="2142755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2142755" cy="2142755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81207" y="544268"/>
              <a:ext cx="1580340" cy="1054219"/>
            </a:xfrm>
            <a:prstGeom prst="rect">
              <a:avLst/>
            </a:prstGeom>
          </p:spPr>
        </p:pic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0B611124-BDD2-4E9D-ADA9-BC0CF7FEA045}"/>
              </a:ext>
            </a:extLst>
          </p:cNvPr>
          <p:cNvSpPr txBox="1"/>
          <p:nvPr/>
        </p:nvSpPr>
        <p:spPr>
          <a:xfrm>
            <a:off x="1028700" y="4686300"/>
            <a:ext cx="7810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自我介紹：教會、姓名</a:t>
            </a:r>
            <a:endParaRPr lang="en-US" altLang="zh-TW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交流分享服侍經驗及需要</a:t>
            </a:r>
            <a:endParaRPr lang="en-US" altLang="zh-TW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提問時間</a:t>
            </a:r>
            <a:endParaRPr lang="zh-HK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genda Icons - Download Free Vector Icons | Noun Project">
            <a:extLst>
              <a:ext uri="{FF2B5EF4-FFF2-40B4-BE49-F238E27FC236}">
                <a16:creationId xmlns:a16="http://schemas.microsoft.com/office/drawing/2014/main" id="{AEDF0CFC-9DFE-4B80-BF95-7A9AC6DE1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6840" y="5761662"/>
            <a:ext cx="356616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ist | Free Icon">
            <a:extLst>
              <a:ext uri="{FF2B5EF4-FFF2-40B4-BE49-F238E27FC236}">
                <a16:creationId xmlns:a16="http://schemas.microsoft.com/office/drawing/2014/main" id="{81D7C4D3-668E-479C-925F-5668E1363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23632" y="4082848"/>
            <a:ext cx="2718336" cy="271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ight Triangle 136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865080" y="5003800"/>
            <a:ext cx="4937760" cy="4800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661" y="934912"/>
            <a:ext cx="16357579" cy="8411823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標題 8">
            <a:extLst>
              <a:ext uri="{FF2B5EF4-FFF2-40B4-BE49-F238E27FC236}">
                <a16:creationId xmlns:a16="http://schemas.microsoft.com/office/drawing/2014/main" id="{FCE43CF3-F2B9-4C47-87F1-B59470176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383" y="1341738"/>
            <a:ext cx="12725400" cy="200654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z="4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分享會目的：</a:t>
            </a:r>
            <a:br>
              <a:rPr lang="en-HK" altLang="zh-TW" sz="4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前線伙伴教會分享服侍需要，讓教關提供支援</a:t>
            </a:r>
            <a:br>
              <a:rPr lang="en-HK" altLang="zh-TW" sz="4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深化網絡關係，攜手抗疫扶貧</a:t>
            </a:r>
            <a:endParaRPr lang="en-US" altLang="zh-HK" sz="48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直排文字版面配置區 9">
            <a:extLst>
              <a:ext uri="{FF2B5EF4-FFF2-40B4-BE49-F238E27FC236}">
                <a16:creationId xmlns:a16="http://schemas.microsoft.com/office/drawing/2014/main" id="{999ABDD5-0CF7-43AA-B23E-4F4D57AEE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08329" y="3009900"/>
            <a:ext cx="8560547" cy="6317922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HK" altLang="zh-TW" dirty="0"/>
          </a:p>
          <a:p>
            <a:r>
              <a:rPr lang="zh-TW" altLang="en-US" sz="4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分享會議程：</a:t>
            </a:r>
            <a:endParaRPr lang="en-HK" altLang="zh-TW" sz="40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buAutoNum type="arabicParenR"/>
            </a:pPr>
            <a:r>
              <a:rPr lang="zh-TW" altLang="en-US" sz="4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開始祈禱</a:t>
            </a:r>
            <a:endParaRPr lang="en-US" altLang="zh-TW" sz="40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buFontTx/>
              <a:buAutoNum type="arabicParenR"/>
            </a:pPr>
            <a:r>
              <a:rPr lang="zh-TW" altLang="en-US" sz="4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教關對疫情服侍的回應</a:t>
            </a:r>
            <a:endParaRPr lang="en-HK" altLang="zh-TW" sz="40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buAutoNum type="arabicParenR"/>
            </a:pPr>
            <a:r>
              <a:rPr lang="zh-TW" altLang="en-US" sz="4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教會疫情下服侍狀況</a:t>
            </a:r>
            <a:endParaRPr lang="en-HK" altLang="zh-TW" sz="40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buAutoNum type="arabicParenR"/>
            </a:pPr>
            <a:r>
              <a:rPr lang="zh-TW" altLang="en-US" sz="40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小組討論分享</a:t>
            </a:r>
            <a:endParaRPr lang="en-HK" altLang="zh-TW" sz="40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5174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30213" y="-593032"/>
            <a:ext cx="6777252" cy="6025758"/>
            <a:chOff x="0" y="0"/>
            <a:chExt cx="9036336" cy="8034343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 rot="-2700000">
              <a:off x="1176602" y="1176602"/>
              <a:ext cx="5681139" cy="5681139"/>
              <a:chOff x="0" y="0"/>
              <a:chExt cx="2653030" cy="26530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2178595" y="1176602"/>
              <a:ext cx="5681139" cy="5681139"/>
              <a:chOff x="0" y="0"/>
              <a:chExt cx="1913890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F3CD7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-923621" y="7334462"/>
            <a:ext cx="4547940" cy="3930345"/>
            <a:chOff x="0" y="0"/>
            <a:chExt cx="6063920" cy="5240461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2700000">
              <a:off x="767448" y="767448"/>
              <a:ext cx="3705565" cy="3705565"/>
              <a:chOff x="0" y="0"/>
              <a:chExt cx="2653030" cy="265303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1590907" y="767448"/>
              <a:ext cx="3705565" cy="3705565"/>
              <a:chOff x="0" y="0"/>
              <a:chExt cx="1913890" cy="19138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F3CD74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705590" y="540970"/>
            <a:ext cx="9861446" cy="903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9"/>
              </a:lnSpc>
            </a:pPr>
            <a:r>
              <a:rPr lang="en-US" sz="7009" spc="700" dirty="0" err="1">
                <a:solidFill>
                  <a:srgbClr val="00B050"/>
                </a:solidFill>
                <a:ea typeface="Glacial Indifference"/>
              </a:rPr>
              <a:t>使用ZOOM簡介</a:t>
            </a:r>
            <a:endParaRPr lang="en-US" sz="7009" spc="700" dirty="0">
              <a:solidFill>
                <a:srgbClr val="00B050"/>
              </a:solidFill>
              <a:ea typeface="Glacial Indifference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27680" y="417145"/>
            <a:ext cx="1456083" cy="122310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241945" y="5310120"/>
            <a:ext cx="4322576" cy="236941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02246" y="2248523"/>
            <a:ext cx="10668380" cy="112773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2049073"/>
            <a:ext cx="1526634" cy="152663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636313" y="1484339"/>
            <a:ext cx="2700123" cy="2091368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3002246" y="3787395"/>
            <a:ext cx="8426048" cy="1522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72"/>
              </a:lnSpc>
            </a:pPr>
            <a:r>
              <a:rPr lang="en-US" sz="3310" b="1" spc="331" dirty="0" err="1">
                <a:solidFill>
                  <a:srgbClr val="00B050"/>
                </a:solidFill>
                <a:ea typeface="Glacial Indifference"/>
              </a:rPr>
              <a:t>如有任何問題，請按下方工具列「聊天」按鈕，並於右方聊天室輸入訊息</a:t>
            </a:r>
            <a:r>
              <a:rPr lang="en-US" sz="3310" b="1" spc="331" dirty="0">
                <a:solidFill>
                  <a:srgbClr val="00B050"/>
                </a:solidFill>
                <a:ea typeface="Glacial Indifference"/>
              </a:rPr>
              <a:t>。</a:t>
            </a:r>
          </a:p>
          <a:p>
            <a:pPr algn="just">
              <a:lnSpc>
                <a:spcPts val="3972"/>
              </a:lnSpc>
            </a:pPr>
            <a:r>
              <a:rPr lang="zh-TW" altLang="en-US" sz="3310" b="1" spc="331" dirty="0">
                <a:solidFill>
                  <a:srgbClr val="00B050"/>
                </a:solidFill>
                <a:ea typeface="Glacial Indifference"/>
              </a:rPr>
              <a:t>善用「聊天室」問問題及提出意見。</a:t>
            </a:r>
            <a:endParaRPr lang="en-US" sz="3310" b="1" spc="331" dirty="0">
              <a:solidFill>
                <a:srgbClr val="00B050"/>
              </a:solidFill>
              <a:ea typeface="Glacial Indifference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686285" y="5721256"/>
            <a:ext cx="5715030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436"/>
              </a:lnSpc>
            </a:pPr>
            <a:r>
              <a:rPr lang="en-US" sz="3696" b="1" spc="369" dirty="0" err="1">
                <a:solidFill>
                  <a:srgbClr val="00B050"/>
                </a:solidFill>
                <a:ea typeface="Glacial Indifference"/>
              </a:rPr>
              <a:t>分組討論</a:t>
            </a:r>
            <a:r>
              <a:rPr lang="en-US" sz="3696" b="1" spc="369" dirty="0">
                <a:solidFill>
                  <a:srgbClr val="00B050"/>
                </a:solidFill>
                <a:ea typeface="Glacial Indifference"/>
              </a:rPr>
              <a:t>：</a:t>
            </a:r>
          </a:p>
          <a:p>
            <a:pPr algn="just">
              <a:lnSpc>
                <a:spcPts val="4436"/>
              </a:lnSpc>
            </a:pPr>
            <a:r>
              <a:rPr lang="en-US" sz="3696" b="1" spc="369" dirty="0" err="1">
                <a:solidFill>
                  <a:srgbClr val="00B050"/>
                </a:solidFill>
              </a:rPr>
              <a:t>當主持人邀</a:t>
            </a:r>
            <a:r>
              <a:rPr lang="en-US" sz="3696" b="1" spc="369" dirty="0" err="1">
                <a:solidFill>
                  <a:srgbClr val="00B050"/>
                </a:solidFill>
                <a:ea typeface="Glacial Indifference"/>
              </a:rPr>
              <a:t>請你加入分組討論時，按「加入</a:t>
            </a:r>
            <a:r>
              <a:rPr lang="en-US" sz="3696" b="1" spc="369" dirty="0">
                <a:solidFill>
                  <a:srgbClr val="00B050"/>
                </a:solidFill>
                <a:ea typeface="Glacial Indifference"/>
              </a:rPr>
              <a:t>」。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6455767" y="225167"/>
            <a:ext cx="1607066" cy="1607066"/>
            <a:chOff x="0" y="0"/>
            <a:chExt cx="2142755" cy="2142755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2142755" cy="2142755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281207" y="544268"/>
              <a:ext cx="1580340" cy="1054219"/>
            </a:xfrm>
            <a:prstGeom prst="rect">
              <a:avLst/>
            </a:prstGeom>
          </p:spPr>
        </p:pic>
      </p:grpSp>
      <p:pic>
        <p:nvPicPr>
          <p:cNvPr id="2050" name="Picture 2" descr="2 Icon Transparent &amp; PNG Clipart Free Download - YWD">
            <a:extLst>
              <a:ext uri="{FF2B5EF4-FFF2-40B4-BE49-F238E27FC236}">
                <a16:creationId xmlns:a16="http://schemas.microsoft.com/office/drawing/2014/main" id="{D253423D-44AD-4D21-87A3-2BDE61575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390" y="5492568"/>
            <a:ext cx="2248523" cy="224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EA1B24C6-55FE-433C-950F-6AF653F4A312}"/>
              </a:ext>
            </a:extLst>
          </p:cNvPr>
          <p:cNvSpPr/>
          <p:nvPr/>
        </p:nvSpPr>
        <p:spPr>
          <a:xfrm>
            <a:off x="3617231" y="8934070"/>
            <a:ext cx="142346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專注         尊重         聆聽      分享        信任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-1403741" y="3428453"/>
            <a:ext cx="5190601" cy="5190601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3CD74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3397052" y="1555406"/>
            <a:ext cx="6097535" cy="3939946"/>
          </a:xfrm>
          <a:prstGeom prst="rect">
            <a:avLst/>
          </a:prstGeom>
          <a:solidFill>
            <a:srgbClr val="F3CD74"/>
          </a:solidFill>
        </p:spPr>
      </p:sp>
      <p:sp>
        <p:nvSpPr>
          <p:cNvPr id="5" name="AutoShape 5"/>
          <p:cNvSpPr/>
          <p:nvPr/>
        </p:nvSpPr>
        <p:spPr>
          <a:xfrm>
            <a:off x="9682204" y="1536644"/>
            <a:ext cx="6097535" cy="3939946"/>
          </a:xfrm>
          <a:prstGeom prst="rect">
            <a:avLst/>
          </a:prstGeom>
          <a:solidFill>
            <a:srgbClr val="5DCAD1"/>
          </a:solidFill>
        </p:spPr>
      </p:sp>
      <p:grpSp>
        <p:nvGrpSpPr>
          <p:cNvPr id="6" name="Group 6"/>
          <p:cNvGrpSpPr/>
          <p:nvPr/>
        </p:nvGrpSpPr>
        <p:grpSpPr>
          <a:xfrm rot="2780198">
            <a:off x="-650107" y="4287513"/>
            <a:ext cx="3683333" cy="3683333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3CD74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3397052" y="5701730"/>
            <a:ext cx="6097535" cy="3939946"/>
          </a:xfrm>
          <a:prstGeom prst="rect">
            <a:avLst/>
          </a:prstGeom>
          <a:solidFill>
            <a:srgbClr val="5DCAD1"/>
          </a:solidFill>
        </p:spPr>
      </p:sp>
      <p:sp>
        <p:nvSpPr>
          <p:cNvPr id="9" name="AutoShape 9"/>
          <p:cNvSpPr/>
          <p:nvPr/>
        </p:nvSpPr>
        <p:spPr>
          <a:xfrm>
            <a:off x="9682204" y="5682968"/>
            <a:ext cx="6097535" cy="3939946"/>
          </a:xfrm>
          <a:prstGeom prst="rect">
            <a:avLst/>
          </a:prstGeom>
          <a:solidFill>
            <a:srgbClr val="F3CD74"/>
          </a:solidFill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 rot="-2700000">
            <a:off x="15567214" y="-605832"/>
            <a:ext cx="3307165" cy="3307165"/>
            <a:chOff x="0" y="0"/>
            <a:chExt cx="2653030" cy="26530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5DCAD1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2700000">
            <a:off x="16177622" y="-605832"/>
            <a:ext cx="3307165" cy="3307165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3CD74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4698881" y="4185427"/>
            <a:ext cx="10464593" cy="2714185"/>
            <a:chOff x="0" y="0"/>
            <a:chExt cx="4226189" cy="6888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226189" cy="688861"/>
            </a:xfrm>
            <a:custGeom>
              <a:avLst/>
              <a:gdLst/>
              <a:ahLst/>
              <a:cxnLst/>
              <a:rect l="l" t="t" r="r" b="b"/>
              <a:pathLst>
                <a:path w="4226189" h="688861">
                  <a:moveTo>
                    <a:pt x="4101728" y="688861"/>
                  </a:moveTo>
                  <a:lnTo>
                    <a:pt x="124460" y="688861"/>
                  </a:lnTo>
                  <a:cubicBezTo>
                    <a:pt x="55880" y="688861"/>
                    <a:pt x="0" y="632981"/>
                    <a:pt x="0" y="5644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01729" y="0"/>
                  </a:lnTo>
                  <a:cubicBezTo>
                    <a:pt x="4170309" y="0"/>
                    <a:pt x="4226189" y="55880"/>
                    <a:pt x="4226189" y="124460"/>
                  </a:cubicBezTo>
                  <a:lnTo>
                    <a:pt x="4226189" y="564401"/>
                  </a:lnTo>
                  <a:cubicBezTo>
                    <a:pt x="4226189" y="632981"/>
                    <a:pt x="4170309" y="688861"/>
                    <a:pt x="4101729" y="688861"/>
                  </a:cubicBezTo>
                  <a:close/>
                </a:path>
              </a:pathLst>
            </a:custGeom>
            <a:solidFill>
              <a:srgbClr val="1C2143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5075350" y="4812186"/>
            <a:ext cx="9907269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3600" dirty="0">
                <a:solidFill>
                  <a:schemeClr val="bg1"/>
                </a:solidFill>
                <a:ea typeface="Glacial Indifference"/>
              </a:rPr>
              <a:t>致力與基督教關懷貧窮的前線機構</a:t>
            </a:r>
            <a:r>
              <a:rPr lang="en-US" sz="3600" u="none" dirty="0">
                <a:solidFill>
                  <a:schemeClr val="bg1"/>
                </a:solidFill>
                <a:ea typeface="Arimo"/>
              </a:rPr>
              <a:t>及</a:t>
            </a:r>
            <a:r>
              <a:rPr lang="en-US" sz="3600" dirty="0">
                <a:solidFill>
                  <a:schemeClr val="bg1"/>
                </a:solidFill>
                <a:ea typeface="Arimo"/>
              </a:rPr>
              <a:t>教會聯合成立緊密網絡，為社區伙伴建立網絡平台，彼此協作服侍貧窮人，積極填補現有服務空隙，從扶貧、滅貧、防貧三方面轉化社區。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100416" y="3117672"/>
            <a:ext cx="4690806" cy="571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4"/>
              </a:lnSpc>
            </a:pPr>
            <a:r>
              <a:rPr lang="en-US" sz="4800" spc="354" dirty="0" err="1">
                <a:solidFill>
                  <a:srgbClr val="1C2143"/>
                </a:solidFill>
                <a:ea typeface="Glacial Indifference Bold"/>
              </a:rPr>
              <a:t>兒童發展基金</a:t>
            </a:r>
            <a:endParaRPr lang="en-US" sz="4800" spc="354" dirty="0">
              <a:solidFill>
                <a:srgbClr val="1C2143"/>
              </a:solidFill>
              <a:ea typeface="Glacial Indifference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284967" y="3058455"/>
            <a:ext cx="4690806" cy="571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4"/>
              </a:lnSpc>
            </a:pPr>
            <a:r>
              <a:rPr lang="en-US" sz="4800" spc="354" dirty="0" err="1">
                <a:solidFill>
                  <a:srgbClr val="1C2143"/>
                </a:solidFill>
                <a:ea typeface="Glacial Indifference Bold"/>
              </a:rPr>
              <a:t>愛心行動</a:t>
            </a:r>
            <a:endParaRPr lang="en-US" sz="4800" spc="354" dirty="0">
              <a:solidFill>
                <a:srgbClr val="1C2143"/>
              </a:solidFill>
              <a:ea typeface="Glacial Indifference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982978" y="7647247"/>
            <a:ext cx="5043583" cy="112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4"/>
              </a:lnSpc>
            </a:pPr>
            <a:r>
              <a:rPr lang="en-US" sz="4400" spc="354" dirty="0" err="1">
                <a:solidFill>
                  <a:srgbClr val="1C2143"/>
                </a:solidFill>
                <a:ea typeface="Glacial Indifference Bold"/>
              </a:rPr>
              <a:t>青年向上流動嚮導計劃</a:t>
            </a:r>
            <a:endParaRPr lang="en-US" sz="4400" spc="354" dirty="0">
              <a:solidFill>
                <a:srgbClr val="1C2143"/>
              </a:solidFill>
              <a:ea typeface="Glacial Indifference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385569" y="7620978"/>
            <a:ext cx="4690806" cy="558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4"/>
              </a:lnSpc>
            </a:pPr>
            <a:r>
              <a:rPr lang="en-US" sz="4400" spc="354" dirty="0" err="1">
                <a:solidFill>
                  <a:srgbClr val="1C2143"/>
                </a:solidFill>
                <a:ea typeface="Glacial Indifference Bold"/>
              </a:rPr>
              <a:t>教育、倡議計劃</a:t>
            </a:r>
            <a:endParaRPr lang="en-US" sz="4400" spc="354" dirty="0">
              <a:solidFill>
                <a:srgbClr val="1C2143"/>
              </a:solidFill>
              <a:ea typeface="Glacial Indifference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698881" y="595567"/>
            <a:ext cx="9064436" cy="86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4"/>
              </a:lnSpc>
            </a:pPr>
            <a:r>
              <a:rPr lang="en-US" sz="5820" spc="582" dirty="0" err="1">
                <a:solidFill>
                  <a:srgbClr val="00B050"/>
                </a:solidFill>
                <a:ea typeface="Glacial Indifference"/>
              </a:rPr>
              <a:t>教會關懷貧窮網絡簡介</a:t>
            </a:r>
            <a:endParaRPr lang="en-US" sz="5820" spc="582" dirty="0">
              <a:solidFill>
                <a:srgbClr val="00B050"/>
              </a:solidFill>
              <a:ea typeface="Glacial Indifference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-420088" y="4944416"/>
            <a:ext cx="3817140" cy="2215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28"/>
              </a:lnSpc>
              <a:spcBef>
                <a:spcPct val="0"/>
              </a:spcBef>
            </a:pPr>
            <a:r>
              <a:rPr lang="en-US" sz="12285">
                <a:solidFill>
                  <a:srgbClr val="1C2143"/>
                </a:solidFill>
                <a:ea typeface="Glacial Indifference Bold"/>
              </a:rPr>
              <a:t>使命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816" y="4166593"/>
            <a:ext cx="1963768" cy="1309997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8CFA5171-8384-44C3-B628-9E621B345CDD}"/>
              </a:ext>
            </a:extLst>
          </p:cNvPr>
          <p:cNvSpPr/>
          <p:nvPr/>
        </p:nvSpPr>
        <p:spPr>
          <a:xfrm>
            <a:off x="2315828" y="9154093"/>
            <a:ext cx="14732751" cy="923330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扶貧               教會網絡           社區轉化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764CE71-1B30-48ED-BB10-E4231D2A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5814130"/>
              </p:ext>
            </p:extLst>
          </p:nvPr>
        </p:nvGraphicFramePr>
        <p:xfrm>
          <a:off x="457200" y="283819"/>
          <a:ext cx="17526000" cy="8923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B9AFEA6-6418-4022-AB29-273A31C16167}"/>
              </a:ext>
            </a:extLst>
          </p:cNvPr>
          <p:cNvSpPr/>
          <p:nvPr/>
        </p:nvSpPr>
        <p:spPr>
          <a:xfrm>
            <a:off x="5943600" y="346965"/>
            <a:ext cx="710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教關抗疫援助基層行動</a:t>
            </a:r>
          </a:p>
        </p:txBody>
      </p:sp>
      <p:pic>
        <p:nvPicPr>
          <p:cNvPr id="6" name="Picture 4" descr="Friendly, friendship, love icon">
            <a:extLst>
              <a:ext uri="{FF2B5EF4-FFF2-40B4-BE49-F238E27FC236}">
                <a16:creationId xmlns:a16="http://schemas.microsoft.com/office/drawing/2014/main" id="{5294DAD8-83C6-4AE9-9211-5FA26FB91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5429" y="8191500"/>
            <a:ext cx="1811681" cy="181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1D65D57-6353-41FC-9167-0C87BD0FCF1C}"/>
              </a:ext>
            </a:extLst>
          </p:cNvPr>
          <p:cNvSpPr/>
          <p:nvPr/>
        </p:nvSpPr>
        <p:spPr>
          <a:xfrm>
            <a:off x="2042320" y="8224897"/>
            <a:ext cx="152400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發掘並填補服務空缺</a:t>
            </a:r>
            <a:endParaRPr lang="en-US" altLang="zh-TW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發展試行計劃</a:t>
            </a:r>
            <a:endParaRPr lang="en-US" altLang="zh-TW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連結教會服侍社區</a:t>
            </a:r>
            <a:endParaRPr lang="en-US" altLang="zh-TW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以實際行動展現基督的愛與盼望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 descr="Collaborate Icon of Colored Outline style - Available in SVG, PNG ...">
            <a:extLst>
              <a:ext uri="{FF2B5EF4-FFF2-40B4-BE49-F238E27FC236}">
                <a16:creationId xmlns:a16="http://schemas.microsoft.com/office/drawing/2014/main" id="{3BA859A5-5F98-4C2A-A21B-56CF21EF1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6730" y="8106311"/>
            <a:ext cx="1896870" cy="189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874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764CE71-1B30-48ED-BB10-E4231D2A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8065786"/>
              </p:ext>
            </p:extLst>
          </p:nvPr>
        </p:nvGraphicFramePr>
        <p:xfrm>
          <a:off x="457200" y="283819"/>
          <a:ext cx="17526000" cy="8923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B9AFEA6-6418-4022-AB29-273A31C16167}"/>
              </a:ext>
            </a:extLst>
          </p:cNvPr>
          <p:cNvSpPr/>
          <p:nvPr/>
        </p:nvSpPr>
        <p:spPr>
          <a:xfrm>
            <a:off x="5943600" y="346965"/>
            <a:ext cx="710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教關抗疫援助基層行動</a:t>
            </a:r>
          </a:p>
        </p:txBody>
      </p:sp>
      <p:pic>
        <p:nvPicPr>
          <p:cNvPr id="6" name="Picture 4" descr="Friendly, friendship, love icon">
            <a:extLst>
              <a:ext uri="{FF2B5EF4-FFF2-40B4-BE49-F238E27FC236}">
                <a16:creationId xmlns:a16="http://schemas.microsoft.com/office/drawing/2014/main" id="{5294DAD8-83C6-4AE9-9211-5FA26FB91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5429" y="8191500"/>
            <a:ext cx="1811681" cy="181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1D65D57-6353-41FC-9167-0C87BD0FCF1C}"/>
              </a:ext>
            </a:extLst>
          </p:cNvPr>
          <p:cNvSpPr/>
          <p:nvPr/>
        </p:nvSpPr>
        <p:spPr>
          <a:xfrm>
            <a:off x="2042320" y="8224897"/>
            <a:ext cx="152400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發掘並填補服務空缺</a:t>
            </a:r>
            <a:endParaRPr lang="en-US" altLang="zh-TW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發展試行計劃</a:t>
            </a:r>
            <a:endParaRPr lang="en-US" altLang="zh-TW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連結教會服侍社區</a:t>
            </a:r>
            <a:endParaRPr lang="en-US" altLang="zh-TW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以實際行動展現基督的愛與盼望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 descr="Collaborate Icon of Colored Outline style - Available in SVG, PNG ...">
            <a:extLst>
              <a:ext uri="{FF2B5EF4-FFF2-40B4-BE49-F238E27FC236}">
                <a16:creationId xmlns:a16="http://schemas.microsoft.com/office/drawing/2014/main" id="{3BA859A5-5F98-4C2A-A21B-56CF21EF1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6730" y="8106311"/>
            <a:ext cx="1896870" cy="189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819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5BCB3F9-9FE0-4FA6-91DD-2EA8ACE6B9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897175"/>
              </p:ext>
            </p:extLst>
          </p:nvPr>
        </p:nvGraphicFramePr>
        <p:xfrm>
          <a:off x="6934200" y="201980"/>
          <a:ext cx="11125200" cy="10085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A6A557B-0CCD-486F-B1A2-4ECF3E9951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0" y="0"/>
            <a:ext cx="2857500" cy="2857500"/>
          </a:xfrm>
          <a:prstGeom prst="rect">
            <a:avLst/>
          </a:prstGeom>
        </p:spPr>
      </p:pic>
      <p:pic>
        <p:nvPicPr>
          <p:cNvPr id="3" name="圖片 2" descr="一張含有 文字, 標誌 的圖片&#10;&#10;自動產生的描述">
            <a:extLst>
              <a:ext uri="{FF2B5EF4-FFF2-40B4-BE49-F238E27FC236}">
                <a16:creationId xmlns:a16="http://schemas.microsoft.com/office/drawing/2014/main" id="{7DDDA73D-4211-4A95-A235-F21E7A3B4D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7" y="419100"/>
            <a:ext cx="6248400" cy="884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90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764CE71-1B30-48ED-BB10-E4231D2A2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7092296"/>
              </p:ext>
            </p:extLst>
          </p:nvPr>
        </p:nvGraphicFramePr>
        <p:xfrm>
          <a:off x="457200" y="283819"/>
          <a:ext cx="17526000" cy="8923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BB9AFEA6-6418-4022-AB29-273A31C16167}"/>
              </a:ext>
            </a:extLst>
          </p:cNvPr>
          <p:cNvSpPr/>
          <p:nvPr/>
        </p:nvSpPr>
        <p:spPr>
          <a:xfrm>
            <a:off x="5943600" y="346965"/>
            <a:ext cx="710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教關抗疫援助基層行動</a:t>
            </a:r>
          </a:p>
        </p:txBody>
      </p:sp>
      <p:pic>
        <p:nvPicPr>
          <p:cNvPr id="6" name="Picture 4" descr="Friendly, friendship, love icon">
            <a:extLst>
              <a:ext uri="{FF2B5EF4-FFF2-40B4-BE49-F238E27FC236}">
                <a16:creationId xmlns:a16="http://schemas.microsoft.com/office/drawing/2014/main" id="{5294DAD8-83C6-4AE9-9211-5FA26FB91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5429" y="8191500"/>
            <a:ext cx="1811681" cy="181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1D65D57-6353-41FC-9167-0C87BD0FCF1C}"/>
              </a:ext>
            </a:extLst>
          </p:cNvPr>
          <p:cNvSpPr/>
          <p:nvPr/>
        </p:nvSpPr>
        <p:spPr>
          <a:xfrm>
            <a:off x="2042320" y="8224897"/>
            <a:ext cx="152400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發掘並填補服務空缺</a:t>
            </a:r>
            <a:endParaRPr lang="en-US" altLang="zh-TW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發展試行計劃</a:t>
            </a:r>
            <a:endParaRPr lang="en-US" altLang="zh-TW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連結教會服侍社區</a:t>
            </a:r>
            <a:endParaRPr lang="en-US" altLang="zh-TW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以實際行動展現基督的愛與盼望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 descr="Collaborate Icon of Colored Outline style - Available in SVG, PNG ...">
            <a:extLst>
              <a:ext uri="{FF2B5EF4-FFF2-40B4-BE49-F238E27FC236}">
                <a16:creationId xmlns:a16="http://schemas.microsoft.com/office/drawing/2014/main" id="{3BA859A5-5F98-4C2A-A21B-56CF21EF1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6730" y="8106311"/>
            <a:ext cx="1896870" cy="189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631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綠黃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1329</Words>
  <Application>Microsoft Office PowerPoint</Application>
  <PresentationFormat>自訂</PresentationFormat>
  <Paragraphs>269</Paragraphs>
  <Slides>26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4" baseType="lpstr">
      <vt:lpstr>微軟正黑體</vt:lpstr>
      <vt:lpstr>Arial</vt:lpstr>
      <vt:lpstr>Avenir Next LT Pro</vt:lpstr>
      <vt:lpstr>Microsoft YaHei UI</vt:lpstr>
      <vt:lpstr>Glacial Indifference Bold</vt:lpstr>
      <vt:lpstr>Calibri</vt:lpstr>
      <vt:lpstr>Glacial Indifference</vt:lpstr>
      <vt:lpstr>Office Theme</vt:lpstr>
      <vt:lpstr>PowerPoint 簡報</vt:lpstr>
      <vt:lpstr>   歡迎各位教關愛心行動伙伴牧者 欣賞各位牧者在疫情下堅持服侍 動了慈心，繼而行動   憐憫貧窮的，就是借給耶和華；他的善行，耶和華必償還。(箴言 19:17)</vt:lpstr>
      <vt:lpstr>分享會目的： 前線伙伴教會分享服侍需要，讓教關提供支援 深化網絡關係，攜手抗疫扶貧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25</cp:revision>
  <dcterms:created xsi:type="dcterms:W3CDTF">2020-05-14T04:44:11Z</dcterms:created>
  <dcterms:modified xsi:type="dcterms:W3CDTF">2020-05-15T01:12:43Z</dcterms:modified>
</cp:coreProperties>
</file>